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1" r:id="rId1"/>
  </p:sldMasterIdLst>
  <p:notesMasterIdLst>
    <p:notesMasterId r:id="rId19"/>
  </p:notesMasterIdLst>
  <p:sldIdLst>
    <p:sldId id="256" r:id="rId2"/>
    <p:sldId id="352" r:id="rId3"/>
    <p:sldId id="353" r:id="rId4"/>
    <p:sldId id="354" r:id="rId5"/>
    <p:sldId id="355" r:id="rId6"/>
    <p:sldId id="356" r:id="rId7"/>
    <p:sldId id="367" r:id="rId8"/>
    <p:sldId id="357" r:id="rId9"/>
    <p:sldId id="363" r:id="rId10"/>
    <p:sldId id="358" r:id="rId11"/>
    <p:sldId id="360" r:id="rId12"/>
    <p:sldId id="362" r:id="rId13"/>
    <p:sldId id="364" r:id="rId14"/>
    <p:sldId id="368" r:id="rId15"/>
    <p:sldId id="365" r:id="rId16"/>
    <p:sldId id="366" r:id="rId17"/>
    <p:sldId id="3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045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04181A-FAEC-4A16-8538-AAD8463E0812}" v="392" dt="2024-11-15T12:25:13.74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056"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rbetjian Sevan I.BSCAIML.2201" userId="S::sevan.sherbetjian@stud.hslu.ch::9afd4d57-5162-450e-ac75-9e60659090b7" providerId="AD" clId="Web-{98729E77-3D3D-5032-07A7-AAEEAF7B18B3}"/>
    <pc:docChg chg="modSld">
      <pc:chgData name="Sherbetjian Sevan I.BSCAIML.2201" userId="S::sevan.sherbetjian@stud.hslu.ch::9afd4d57-5162-450e-ac75-9e60659090b7" providerId="AD" clId="Web-{98729E77-3D3D-5032-07A7-AAEEAF7B18B3}" dt="2024-11-14T08:34:09.256" v="1" actId="20577"/>
      <pc:docMkLst>
        <pc:docMk/>
      </pc:docMkLst>
      <pc:sldChg chg="modSp">
        <pc:chgData name="Sherbetjian Sevan I.BSCAIML.2201" userId="S::sevan.sherbetjian@stud.hslu.ch::9afd4d57-5162-450e-ac75-9e60659090b7" providerId="AD" clId="Web-{98729E77-3D3D-5032-07A7-AAEEAF7B18B3}" dt="2024-11-14T08:34:09.256" v="1" actId="20577"/>
        <pc:sldMkLst>
          <pc:docMk/>
          <pc:sldMk cId="1909216059" sldId="357"/>
        </pc:sldMkLst>
        <pc:spChg chg="mod">
          <ac:chgData name="Sherbetjian Sevan I.BSCAIML.2201" userId="S::sevan.sherbetjian@stud.hslu.ch::9afd4d57-5162-450e-ac75-9e60659090b7" providerId="AD" clId="Web-{98729E77-3D3D-5032-07A7-AAEEAF7B18B3}" dt="2024-11-14T08:34:09.256" v="1" actId="20577"/>
          <ac:spMkLst>
            <pc:docMk/>
            <pc:sldMk cId="1909216059" sldId="357"/>
            <ac:spMk id="11" creationId="{1C747E27-D2E5-1A56-C42C-553D3FFED17D}"/>
          </ac:spMkLst>
        </pc:spChg>
      </pc:sldChg>
    </pc:docChg>
  </pc:docChgLst>
  <pc:docChgLst>
    <pc:chgData name="Suter Michelle I.BSCAIML_F23.2201" userId="5dfd692f-f4b3-42e1-b331-525fb95d76a2" providerId="ADAL" clId="{29776756-3568-4A8D-B221-91F3DC9C36AD}"/>
    <pc:docChg chg="undo custSel addSld delSld modSld sldOrd addMainMaster delMainMaster modMainMaster">
      <pc:chgData name="Suter Michelle I.BSCAIML_F23.2201" userId="5dfd692f-f4b3-42e1-b331-525fb95d76a2" providerId="ADAL" clId="{29776756-3568-4A8D-B221-91F3DC9C36AD}" dt="2024-11-14T19:31:18.206" v="2635"/>
      <pc:docMkLst>
        <pc:docMk/>
      </pc:docMkLst>
      <pc:sldChg chg="addSp delSp modSp mod modTransition modClrScheme delDesignElem chgLayout modNotesTx">
        <pc:chgData name="Suter Michelle I.BSCAIML_F23.2201" userId="5dfd692f-f4b3-42e1-b331-525fb95d76a2" providerId="ADAL" clId="{29776756-3568-4A8D-B221-91F3DC9C36AD}" dt="2024-11-13T21:12:09.420" v="1379"/>
        <pc:sldMkLst>
          <pc:docMk/>
          <pc:sldMk cId="109857222" sldId="256"/>
        </pc:sldMkLst>
        <pc:spChg chg="mod ord">
          <ac:chgData name="Suter Michelle I.BSCAIML_F23.2201" userId="5dfd692f-f4b3-42e1-b331-525fb95d76a2" providerId="ADAL" clId="{29776756-3568-4A8D-B221-91F3DC9C36AD}" dt="2024-11-13T16:22:34.200" v="348" actId="207"/>
          <ac:spMkLst>
            <pc:docMk/>
            <pc:sldMk cId="109857222" sldId="256"/>
            <ac:spMk id="2" creationId="{00000000-0000-0000-0000-000000000000}"/>
          </ac:spMkLst>
        </pc:spChg>
        <pc:spChg chg="mod ord">
          <ac:chgData name="Suter Michelle I.BSCAIML_F23.2201" userId="5dfd692f-f4b3-42e1-b331-525fb95d76a2" providerId="ADAL" clId="{29776756-3568-4A8D-B221-91F3DC9C36AD}" dt="2024-11-13T16:22:38.080" v="350" actId="403"/>
          <ac:spMkLst>
            <pc:docMk/>
            <pc:sldMk cId="109857222" sldId="256"/>
            <ac:spMk id="3" creationId="{00000000-0000-0000-0000-000000000000}"/>
          </ac:spMkLst>
        </pc:spChg>
        <pc:spChg chg="del">
          <ac:chgData name="Suter Michelle I.BSCAIML_F23.2201" userId="5dfd692f-f4b3-42e1-b331-525fb95d76a2" providerId="ADAL" clId="{29776756-3568-4A8D-B221-91F3DC9C36AD}" dt="2024-11-13T16:15:23.868" v="160" actId="478"/>
          <ac:spMkLst>
            <pc:docMk/>
            <pc:sldMk cId="109857222" sldId="256"/>
            <ac:spMk id="6" creationId="{5D0F06BC-04D0-9B08-F466-F875E476AEB9}"/>
          </ac:spMkLst>
        </pc:spChg>
        <pc:spChg chg="add mod ord">
          <ac:chgData name="Suter Michelle I.BSCAIML_F23.2201" userId="5dfd692f-f4b3-42e1-b331-525fb95d76a2" providerId="ADAL" clId="{29776756-3568-4A8D-B221-91F3DC9C36AD}" dt="2024-11-13T16:20:38.053" v="332" actId="2711"/>
          <ac:spMkLst>
            <pc:docMk/>
            <pc:sldMk cId="109857222" sldId="256"/>
            <ac:spMk id="7" creationId="{DCCA24C8-87BB-31CF-8224-921BF7311C80}"/>
          </ac:spMkLst>
        </pc:spChg>
        <pc:spChg chg="del">
          <ac:chgData name="Suter Michelle I.BSCAIML_F23.2201" userId="5dfd692f-f4b3-42e1-b331-525fb95d76a2" providerId="ADAL" clId="{29776756-3568-4A8D-B221-91F3DC9C36AD}" dt="2024-11-13T16:15:12.622" v="156" actId="700"/>
          <ac:spMkLst>
            <pc:docMk/>
            <pc:sldMk cId="109857222" sldId="256"/>
            <ac:spMk id="13" creationId="{4063B759-00FC-46D1-9898-8E8625268FAF}"/>
          </ac:spMkLst>
        </pc:spChg>
        <pc:spChg chg="del">
          <ac:chgData name="Suter Michelle I.BSCAIML_F23.2201" userId="5dfd692f-f4b3-42e1-b331-525fb95d76a2" providerId="ADAL" clId="{29776756-3568-4A8D-B221-91F3DC9C36AD}" dt="2024-11-13T16:15:12.622" v="156" actId="700"/>
          <ac:spMkLst>
            <pc:docMk/>
            <pc:sldMk cId="109857222" sldId="256"/>
            <ac:spMk id="14" creationId="{6F828D28-8E09-41CC-8229-3070B5467A96}"/>
          </ac:spMkLst>
        </pc:spChg>
        <pc:spChg chg="del">
          <ac:chgData name="Suter Michelle I.BSCAIML_F23.2201" userId="5dfd692f-f4b3-42e1-b331-525fb95d76a2" providerId="ADAL" clId="{29776756-3568-4A8D-B221-91F3DC9C36AD}" dt="2024-11-13T16:15:12.622" v="156" actId="700"/>
          <ac:spMkLst>
            <pc:docMk/>
            <pc:sldMk cId="109857222" sldId="256"/>
            <ac:spMk id="15" creationId="{D5B012D8-7F27-4758-9AC6-C889B154BD73}"/>
          </ac:spMkLst>
        </pc:spChg>
        <pc:picChg chg="del mod">
          <ac:chgData name="Suter Michelle I.BSCAIML_F23.2201" userId="5dfd692f-f4b3-42e1-b331-525fb95d76a2" providerId="ADAL" clId="{29776756-3568-4A8D-B221-91F3DC9C36AD}" dt="2024-11-13T16:15:17.693" v="159" actId="478"/>
          <ac:picMkLst>
            <pc:docMk/>
            <pc:sldMk cId="109857222" sldId="256"/>
            <ac:picMk id="4" creationId="{57595582-1433-FE09-1A78-4C3B604FD54E}"/>
          </ac:picMkLst>
        </pc:picChg>
      </pc:sldChg>
      <pc:sldChg chg="addSp delSp modSp del mod modClrScheme chgLayout">
        <pc:chgData name="Suter Michelle I.BSCAIML_F23.2201" userId="5dfd692f-f4b3-42e1-b331-525fb95d76a2" providerId="ADAL" clId="{29776756-3568-4A8D-B221-91F3DC9C36AD}" dt="2024-11-13T16:23:58.464" v="365" actId="47"/>
        <pc:sldMkLst>
          <pc:docMk/>
          <pc:sldMk cId="1031919470" sldId="257"/>
        </pc:sldMkLst>
        <pc:spChg chg="mod ord">
          <ac:chgData name="Suter Michelle I.BSCAIML_F23.2201" userId="5dfd692f-f4b3-42e1-b331-525fb95d76a2" providerId="ADAL" clId="{29776756-3568-4A8D-B221-91F3DC9C36AD}" dt="2024-11-13T16:18:33.384" v="231" actId="700"/>
          <ac:spMkLst>
            <pc:docMk/>
            <pc:sldMk cId="1031919470" sldId="257"/>
            <ac:spMk id="2" creationId="{B9CD8F7E-1475-D68E-A1F9-9C63EFDBCA73}"/>
          </ac:spMkLst>
        </pc:spChg>
        <pc:spChg chg="mod ord">
          <ac:chgData name="Suter Michelle I.BSCAIML_F23.2201" userId="5dfd692f-f4b3-42e1-b331-525fb95d76a2" providerId="ADAL" clId="{29776756-3568-4A8D-B221-91F3DC9C36AD}" dt="2024-11-13T16:18:33.384" v="231" actId="700"/>
          <ac:spMkLst>
            <pc:docMk/>
            <pc:sldMk cId="1031919470" sldId="257"/>
            <ac:spMk id="3" creationId="{97146669-44CD-A4D0-400F-B0B2B73B6521}"/>
          </ac:spMkLst>
        </pc:spChg>
        <pc:spChg chg="mod ord">
          <ac:chgData name="Suter Michelle I.BSCAIML_F23.2201" userId="5dfd692f-f4b3-42e1-b331-525fb95d76a2" providerId="ADAL" clId="{29776756-3568-4A8D-B221-91F3DC9C36AD}" dt="2024-11-13T16:18:33.384" v="231" actId="700"/>
          <ac:spMkLst>
            <pc:docMk/>
            <pc:sldMk cId="1031919470" sldId="257"/>
            <ac:spMk id="4" creationId="{F0637B65-FF47-257C-0E23-7EBD7BF11A86}"/>
          </ac:spMkLst>
        </pc:spChg>
        <pc:spChg chg="mod ord">
          <ac:chgData name="Suter Michelle I.BSCAIML_F23.2201" userId="5dfd692f-f4b3-42e1-b331-525fb95d76a2" providerId="ADAL" clId="{29776756-3568-4A8D-B221-91F3DC9C36AD}" dt="2024-11-13T16:18:33.384" v="231" actId="700"/>
          <ac:spMkLst>
            <pc:docMk/>
            <pc:sldMk cId="1031919470" sldId="257"/>
            <ac:spMk id="5" creationId="{C17252CB-77A4-DFB6-E9E4-B34AFAFEC7DC}"/>
          </ac:spMkLst>
        </pc:spChg>
        <pc:spChg chg="add del mod ord">
          <ac:chgData name="Suter Michelle I.BSCAIML_F23.2201" userId="5dfd692f-f4b3-42e1-b331-525fb95d76a2" providerId="ADAL" clId="{29776756-3568-4A8D-B221-91F3DC9C36AD}" dt="2024-11-13T16:18:33.384" v="231" actId="700"/>
          <ac:spMkLst>
            <pc:docMk/>
            <pc:sldMk cId="1031919470" sldId="257"/>
            <ac:spMk id="6" creationId="{D4A5D178-9140-8979-5BA2-B8A0E106BEC8}"/>
          </ac:spMkLst>
        </pc:spChg>
        <pc:spChg chg="add del mod ord">
          <ac:chgData name="Suter Michelle I.BSCAIML_F23.2201" userId="5dfd692f-f4b3-42e1-b331-525fb95d76a2" providerId="ADAL" clId="{29776756-3568-4A8D-B221-91F3DC9C36AD}" dt="2024-11-13T16:18:33.384" v="231" actId="700"/>
          <ac:spMkLst>
            <pc:docMk/>
            <pc:sldMk cId="1031919470" sldId="257"/>
            <ac:spMk id="7" creationId="{5A61D35A-F162-DFC1-36F5-DA32ED8F906C}"/>
          </ac:spMkLst>
        </pc:spChg>
        <pc:spChg chg="add del mod ord">
          <ac:chgData name="Suter Michelle I.BSCAIML_F23.2201" userId="5dfd692f-f4b3-42e1-b331-525fb95d76a2" providerId="ADAL" clId="{29776756-3568-4A8D-B221-91F3DC9C36AD}" dt="2024-11-13T16:18:33.384" v="231" actId="700"/>
          <ac:spMkLst>
            <pc:docMk/>
            <pc:sldMk cId="1031919470" sldId="257"/>
            <ac:spMk id="8" creationId="{BDB95072-B569-4FB7-C6E7-DA1B74195B5E}"/>
          </ac:spMkLst>
        </pc:spChg>
        <pc:spChg chg="add del mod ord">
          <ac:chgData name="Suter Michelle I.BSCAIML_F23.2201" userId="5dfd692f-f4b3-42e1-b331-525fb95d76a2" providerId="ADAL" clId="{29776756-3568-4A8D-B221-91F3DC9C36AD}" dt="2024-11-13T16:18:33.384" v="231" actId="700"/>
          <ac:spMkLst>
            <pc:docMk/>
            <pc:sldMk cId="1031919470" sldId="257"/>
            <ac:spMk id="9" creationId="{54BBF8F2-2526-9B8E-DDAE-DBC34DE2555F}"/>
          </ac:spMkLst>
        </pc:spChg>
        <pc:spChg chg="add del mod ord">
          <ac:chgData name="Suter Michelle I.BSCAIML_F23.2201" userId="5dfd692f-f4b3-42e1-b331-525fb95d76a2" providerId="ADAL" clId="{29776756-3568-4A8D-B221-91F3DC9C36AD}" dt="2024-11-13T16:18:33.384" v="231" actId="700"/>
          <ac:spMkLst>
            <pc:docMk/>
            <pc:sldMk cId="1031919470" sldId="257"/>
            <ac:spMk id="10" creationId="{DACE0086-DEE0-F58E-7304-798AEECC2F88}"/>
          </ac:spMkLst>
        </pc:spChg>
        <pc:spChg chg="add del mod ord">
          <ac:chgData name="Suter Michelle I.BSCAIML_F23.2201" userId="5dfd692f-f4b3-42e1-b331-525fb95d76a2" providerId="ADAL" clId="{29776756-3568-4A8D-B221-91F3DC9C36AD}" dt="2024-11-13T16:18:33.384" v="231" actId="700"/>
          <ac:spMkLst>
            <pc:docMk/>
            <pc:sldMk cId="1031919470" sldId="257"/>
            <ac:spMk id="11" creationId="{6A8DC8FA-78C1-55F8-6033-88A325C48632}"/>
          </ac:spMkLst>
        </pc:spChg>
        <pc:spChg chg="add del mod ord">
          <ac:chgData name="Suter Michelle I.BSCAIML_F23.2201" userId="5dfd692f-f4b3-42e1-b331-525fb95d76a2" providerId="ADAL" clId="{29776756-3568-4A8D-B221-91F3DC9C36AD}" dt="2024-11-13T16:18:33.384" v="231" actId="700"/>
          <ac:spMkLst>
            <pc:docMk/>
            <pc:sldMk cId="1031919470" sldId="257"/>
            <ac:spMk id="12" creationId="{A37772F7-D13B-6896-7E01-F2D85D5BF563}"/>
          </ac:spMkLst>
        </pc:spChg>
        <pc:spChg chg="add del mod ord">
          <ac:chgData name="Suter Michelle I.BSCAIML_F23.2201" userId="5dfd692f-f4b3-42e1-b331-525fb95d76a2" providerId="ADAL" clId="{29776756-3568-4A8D-B221-91F3DC9C36AD}" dt="2024-11-13T16:18:33.384" v="231" actId="700"/>
          <ac:spMkLst>
            <pc:docMk/>
            <pc:sldMk cId="1031919470" sldId="257"/>
            <ac:spMk id="13" creationId="{246F3D0D-19DD-4913-4641-6B36767B90BF}"/>
          </ac:spMkLst>
        </pc:spChg>
        <pc:spChg chg="add del mod ord">
          <ac:chgData name="Suter Michelle I.BSCAIML_F23.2201" userId="5dfd692f-f4b3-42e1-b331-525fb95d76a2" providerId="ADAL" clId="{29776756-3568-4A8D-B221-91F3DC9C36AD}" dt="2024-11-13T16:18:33.384" v="231" actId="700"/>
          <ac:spMkLst>
            <pc:docMk/>
            <pc:sldMk cId="1031919470" sldId="257"/>
            <ac:spMk id="14" creationId="{B7D17FDD-60E1-4B95-8971-73BE746E689D}"/>
          </ac:spMkLst>
        </pc:spChg>
        <pc:spChg chg="add del mod ord">
          <ac:chgData name="Suter Michelle I.BSCAIML_F23.2201" userId="5dfd692f-f4b3-42e1-b331-525fb95d76a2" providerId="ADAL" clId="{29776756-3568-4A8D-B221-91F3DC9C36AD}" dt="2024-11-13T16:18:33.384" v="231" actId="700"/>
          <ac:spMkLst>
            <pc:docMk/>
            <pc:sldMk cId="1031919470" sldId="257"/>
            <ac:spMk id="15" creationId="{72415970-B001-FAA0-9812-FCCF13205A57}"/>
          </ac:spMkLst>
        </pc:spChg>
        <pc:spChg chg="add del mod ord">
          <ac:chgData name="Suter Michelle I.BSCAIML_F23.2201" userId="5dfd692f-f4b3-42e1-b331-525fb95d76a2" providerId="ADAL" clId="{29776756-3568-4A8D-B221-91F3DC9C36AD}" dt="2024-11-13T16:18:33.384" v="231" actId="700"/>
          <ac:spMkLst>
            <pc:docMk/>
            <pc:sldMk cId="1031919470" sldId="257"/>
            <ac:spMk id="16" creationId="{508269F1-8078-51DA-84C6-0036AFAFD094}"/>
          </ac:spMkLst>
        </pc:spChg>
      </pc:sldChg>
      <pc:sldChg chg="del modNotesTx">
        <pc:chgData name="Suter Michelle I.BSCAIML_F23.2201" userId="5dfd692f-f4b3-42e1-b331-525fb95d76a2" providerId="ADAL" clId="{29776756-3568-4A8D-B221-91F3DC9C36AD}" dt="2024-11-13T16:27:14.850" v="413" actId="47"/>
        <pc:sldMkLst>
          <pc:docMk/>
          <pc:sldMk cId="855977764" sldId="258"/>
        </pc:sldMkLst>
      </pc:sldChg>
      <pc:sldChg chg="del modNotesTx">
        <pc:chgData name="Suter Michelle I.BSCAIML_F23.2201" userId="5dfd692f-f4b3-42e1-b331-525fb95d76a2" providerId="ADAL" clId="{29776756-3568-4A8D-B221-91F3DC9C36AD}" dt="2024-11-13T16:25:05.046" v="386" actId="47"/>
        <pc:sldMkLst>
          <pc:docMk/>
          <pc:sldMk cId="641903618" sldId="259"/>
        </pc:sldMkLst>
      </pc:sldChg>
      <pc:sldChg chg="delSp modSp del mod modNotesTx">
        <pc:chgData name="Suter Michelle I.BSCAIML_F23.2201" userId="5dfd692f-f4b3-42e1-b331-525fb95d76a2" providerId="ADAL" clId="{29776756-3568-4A8D-B221-91F3DC9C36AD}" dt="2024-11-13T16:29:31.797" v="540" actId="47"/>
        <pc:sldMkLst>
          <pc:docMk/>
          <pc:sldMk cId="2862347750" sldId="260"/>
        </pc:sldMkLst>
        <pc:spChg chg="mod">
          <ac:chgData name="Suter Michelle I.BSCAIML_F23.2201" userId="5dfd692f-f4b3-42e1-b331-525fb95d76a2" providerId="ADAL" clId="{29776756-3568-4A8D-B221-91F3DC9C36AD}" dt="2024-11-13T15:16:08.835" v="27" actId="20577"/>
          <ac:spMkLst>
            <pc:docMk/>
            <pc:sldMk cId="2862347750" sldId="260"/>
            <ac:spMk id="2" creationId="{1847BC10-9CA4-060D-396D-57981D0EDF15}"/>
          </ac:spMkLst>
        </pc:spChg>
        <pc:spChg chg="mod">
          <ac:chgData name="Suter Michelle I.BSCAIML_F23.2201" userId="5dfd692f-f4b3-42e1-b331-525fb95d76a2" providerId="ADAL" clId="{29776756-3568-4A8D-B221-91F3DC9C36AD}" dt="2024-11-13T15:20:15.823" v="66" actId="20577"/>
          <ac:spMkLst>
            <pc:docMk/>
            <pc:sldMk cId="2862347750" sldId="260"/>
            <ac:spMk id="3" creationId="{D6E48BFE-FE1D-1F4D-5E86-F24009D704AA}"/>
          </ac:spMkLst>
        </pc:spChg>
        <pc:spChg chg="del">
          <ac:chgData name="Suter Michelle I.BSCAIML_F23.2201" userId="5dfd692f-f4b3-42e1-b331-525fb95d76a2" providerId="ADAL" clId="{29776756-3568-4A8D-B221-91F3DC9C36AD}" dt="2024-11-13T15:16:33.109" v="45" actId="21"/>
          <ac:spMkLst>
            <pc:docMk/>
            <pc:sldMk cId="2862347750" sldId="260"/>
            <ac:spMk id="8" creationId="{999C1AA9-AA57-BED8-3D31-FCD5264CAE39}"/>
          </ac:spMkLst>
        </pc:spChg>
        <pc:picChg chg="del">
          <ac:chgData name="Suter Michelle I.BSCAIML_F23.2201" userId="5dfd692f-f4b3-42e1-b331-525fb95d76a2" providerId="ADAL" clId="{29776756-3568-4A8D-B221-91F3DC9C36AD}" dt="2024-11-13T15:16:33.109" v="45" actId="21"/>
          <ac:picMkLst>
            <pc:docMk/>
            <pc:sldMk cId="2862347750" sldId="260"/>
            <ac:picMk id="7" creationId="{EA0BC1FF-5B33-CCC4-9CDA-A19C708315FE}"/>
          </ac:picMkLst>
        </pc:picChg>
      </pc:sldChg>
      <pc:sldChg chg="del">
        <pc:chgData name="Suter Michelle I.BSCAIML_F23.2201" userId="5dfd692f-f4b3-42e1-b331-525fb95d76a2" providerId="ADAL" clId="{29776756-3568-4A8D-B221-91F3DC9C36AD}" dt="2024-11-13T19:34:18.154" v="987" actId="47"/>
        <pc:sldMkLst>
          <pc:docMk/>
          <pc:sldMk cId="1437509189" sldId="261"/>
        </pc:sldMkLst>
      </pc:sldChg>
      <pc:sldChg chg="modSp del mod">
        <pc:chgData name="Suter Michelle I.BSCAIML_F23.2201" userId="5dfd692f-f4b3-42e1-b331-525fb95d76a2" providerId="ADAL" clId="{29776756-3568-4A8D-B221-91F3DC9C36AD}" dt="2024-11-13T16:34:41.955" v="729" actId="47"/>
        <pc:sldMkLst>
          <pc:docMk/>
          <pc:sldMk cId="2516689607" sldId="262"/>
        </pc:sldMkLst>
        <pc:spChg chg="mod">
          <ac:chgData name="Suter Michelle I.BSCAIML_F23.2201" userId="5dfd692f-f4b3-42e1-b331-525fb95d76a2" providerId="ADAL" clId="{29776756-3568-4A8D-B221-91F3DC9C36AD}" dt="2024-11-13T15:32:54.471" v="131" actId="20577"/>
          <ac:spMkLst>
            <pc:docMk/>
            <pc:sldMk cId="2516689607" sldId="262"/>
            <ac:spMk id="2" creationId="{E0DF9C1C-CEE1-2AF6-B95B-AA8C9DDB2D38}"/>
          </ac:spMkLst>
        </pc:spChg>
        <pc:spChg chg="mod">
          <ac:chgData name="Suter Michelle I.BSCAIML_F23.2201" userId="5dfd692f-f4b3-42e1-b331-525fb95d76a2" providerId="ADAL" clId="{29776756-3568-4A8D-B221-91F3DC9C36AD}" dt="2024-11-13T15:35:04.959" v="144" actId="20577"/>
          <ac:spMkLst>
            <pc:docMk/>
            <pc:sldMk cId="2516689607" sldId="262"/>
            <ac:spMk id="3" creationId="{0ED172F4-A6D4-05BA-5544-4765C92173A5}"/>
          </ac:spMkLst>
        </pc:spChg>
      </pc:sldChg>
      <pc:sldChg chg="del ord">
        <pc:chgData name="Suter Michelle I.BSCAIML_F23.2201" userId="5dfd692f-f4b3-42e1-b331-525fb95d76a2" providerId="ADAL" clId="{29776756-3568-4A8D-B221-91F3DC9C36AD}" dt="2024-11-13T16:50:07.411" v="965" actId="47"/>
        <pc:sldMkLst>
          <pc:docMk/>
          <pc:sldMk cId="1271327698" sldId="263"/>
        </pc:sldMkLst>
      </pc:sldChg>
      <pc:sldChg chg="modSp del mod">
        <pc:chgData name="Suter Michelle I.BSCAIML_F23.2201" userId="5dfd692f-f4b3-42e1-b331-525fb95d76a2" providerId="ADAL" clId="{29776756-3568-4A8D-B221-91F3DC9C36AD}" dt="2024-11-13T20:28:41.194" v="1205" actId="47"/>
        <pc:sldMkLst>
          <pc:docMk/>
          <pc:sldMk cId="929994515" sldId="264"/>
        </pc:sldMkLst>
        <pc:spChg chg="mod">
          <ac:chgData name="Suter Michelle I.BSCAIML_F23.2201" userId="5dfd692f-f4b3-42e1-b331-525fb95d76a2" providerId="ADAL" clId="{29776756-3568-4A8D-B221-91F3DC9C36AD}" dt="2024-11-13T15:11:06.942" v="19" actId="20577"/>
          <ac:spMkLst>
            <pc:docMk/>
            <pc:sldMk cId="929994515" sldId="264"/>
            <ac:spMk id="3" creationId="{57925FE2-1E0D-CD21-2024-C95962D89D03}"/>
          </ac:spMkLst>
        </pc:spChg>
      </pc:sldChg>
      <pc:sldChg chg="delSp del mod">
        <pc:chgData name="Suter Michelle I.BSCAIML_F23.2201" userId="5dfd692f-f4b3-42e1-b331-525fb95d76a2" providerId="ADAL" clId="{29776756-3568-4A8D-B221-91F3DC9C36AD}" dt="2024-11-13T19:41:48.665" v="997" actId="47"/>
        <pc:sldMkLst>
          <pc:docMk/>
          <pc:sldMk cId="2459372766" sldId="266"/>
        </pc:sldMkLst>
        <pc:spChg chg="del">
          <ac:chgData name="Suter Michelle I.BSCAIML_F23.2201" userId="5dfd692f-f4b3-42e1-b331-525fb95d76a2" providerId="ADAL" clId="{29776756-3568-4A8D-B221-91F3DC9C36AD}" dt="2024-11-13T19:41:20.501" v="990" actId="21"/>
          <ac:spMkLst>
            <pc:docMk/>
            <pc:sldMk cId="2459372766" sldId="266"/>
            <ac:spMk id="7" creationId="{13F4C7C0-2FF8-A047-A4CA-22ACD86614C6}"/>
          </ac:spMkLst>
        </pc:spChg>
        <pc:spChg chg="del">
          <ac:chgData name="Suter Michelle I.BSCAIML_F23.2201" userId="5dfd692f-f4b3-42e1-b331-525fb95d76a2" providerId="ADAL" clId="{29776756-3568-4A8D-B221-91F3DC9C36AD}" dt="2024-11-13T19:41:20.501" v="990" actId="21"/>
          <ac:spMkLst>
            <pc:docMk/>
            <pc:sldMk cId="2459372766" sldId="266"/>
            <ac:spMk id="8" creationId="{2A5B549C-7621-C090-EDC1-B196A35BDB77}"/>
          </ac:spMkLst>
        </pc:spChg>
        <pc:spChg chg="del">
          <ac:chgData name="Suter Michelle I.BSCAIML_F23.2201" userId="5dfd692f-f4b3-42e1-b331-525fb95d76a2" providerId="ADAL" clId="{29776756-3568-4A8D-B221-91F3DC9C36AD}" dt="2024-11-13T19:41:20.501" v="990" actId="21"/>
          <ac:spMkLst>
            <pc:docMk/>
            <pc:sldMk cId="2459372766" sldId="266"/>
            <ac:spMk id="10" creationId="{7903E114-466C-DE11-3E30-59BF0CF5E59A}"/>
          </ac:spMkLst>
        </pc:spChg>
        <pc:spChg chg="del">
          <ac:chgData name="Suter Michelle I.BSCAIML_F23.2201" userId="5dfd692f-f4b3-42e1-b331-525fb95d76a2" providerId="ADAL" clId="{29776756-3568-4A8D-B221-91F3DC9C36AD}" dt="2024-11-13T19:41:20.501" v="990" actId="21"/>
          <ac:spMkLst>
            <pc:docMk/>
            <pc:sldMk cId="2459372766" sldId="266"/>
            <ac:spMk id="12" creationId="{27C11B1C-A793-EC6F-43F4-DF443A58AC5B}"/>
          </ac:spMkLst>
        </pc:spChg>
        <pc:picChg chg="del">
          <ac:chgData name="Suter Michelle I.BSCAIML_F23.2201" userId="5dfd692f-f4b3-42e1-b331-525fb95d76a2" providerId="ADAL" clId="{29776756-3568-4A8D-B221-91F3DC9C36AD}" dt="2024-11-13T19:41:20.501" v="990" actId="21"/>
          <ac:picMkLst>
            <pc:docMk/>
            <pc:sldMk cId="2459372766" sldId="266"/>
            <ac:picMk id="5" creationId="{EADDF1CC-6BA1-2AAC-22C0-69124BC8D315}"/>
          </ac:picMkLst>
        </pc:picChg>
        <pc:picChg chg="del">
          <ac:chgData name="Suter Michelle I.BSCAIML_F23.2201" userId="5dfd692f-f4b3-42e1-b331-525fb95d76a2" providerId="ADAL" clId="{29776756-3568-4A8D-B221-91F3DC9C36AD}" dt="2024-11-13T19:41:20.501" v="990" actId="21"/>
          <ac:picMkLst>
            <pc:docMk/>
            <pc:sldMk cId="2459372766" sldId="266"/>
            <ac:picMk id="6" creationId="{A0B17FC6-D766-2260-8A1D-E1671DE94DDF}"/>
          </ac:picMkLst>
        </pc:picChg>
        <pc:picChg chg="del">
          <ac:chgData name="Suter Michelle I.BSCAIML_F23.2201" userId="5dfd692f-f4b3-42e1-b331-525fb95d76a2" providerId="ADAL" clId="{29776756-3568-4A8D-B221-91F3DC9C36AD}" dt="2024-11-13T19:41:20.501" v="990" actId="21"/>
          <ac:picMkLst>
            <pc:docMk/>
            <pc:sldMk cId="2459372766" sldId="266"/>
            <ac:picMk id="9" creationId="{C760FB86-9945-BB45-58B8-FF37E9EC5048}"/>
          </ac:picMkLst>
        </pc:picChg>
        <pc:picChg chg="del">
          <ac:chgData name="Suter Michelle I.BSCAIML_F23.2201" userId="5dfd692f-f4b3-42e1-b331-525fb95d76a2" providerId="ADAL" clId="{29776756-3568-4A8D-B221-91F3DC9C36AD}" dt="2024-11-13T19:41:20.501" v="990" actId="21"/>
          <ac:picMkLst>
            <pc:docMk/>
            <pc:sldMk cId="2459372766" sldId="266"/>
            <ac:picMk id="11" creationId="{B08D1BF7-9DB6-3015-5168-03194153DEB1}"/>
          </ac:picMkLst>
        </pc:picChg>
      </pc:sldChg>
      <pc:sldChg chg="delSp del mod">
        <pc:chgData name="Suter Michelle I.BSCAIML_F23.2201" userId="5dfd692f-f4b3-42e1-b331-525fb95d76a2" providerId="ADAL" clId="{29776756-3568-4A8D-B221-91F3DC9C36AD}" dt="2024-11-13T20:28:45.686" v="1206" actId="47"/>
        <pc:sldMkLst>
          <pc:docMk/>
          <pc:sldMk cId="2064740945" sldId="267"/>
        </pc:sldMkLst>
        <pc:spChg chg="del">
          <ac:chgData name="Suter Michelle I.BSCAIML_F23.2201" userId="5dfd692f-f4b3-42e1-b331-525fb95d76a2" providerId="ADAL" clId="{29776756-3568-4A8D-B221-91F3DC9C36AD}" dt="2024-11-13T20:26:26.195" v="1156" actId="478"/>
          <ac:spMkLst>
            <pc:docMk/>
            <pc:sldMk cId="2064740945" sldId="267"/>
            <ac:spMk id="4" creationId="{7CC0DDBA-F687-568E-542F-8CFB02CB27F7}"/>
          </ac:spMkLst>
        </pc:spChg>
        <pc:spChg chg="del">
          <ac:chgData name="Suter Michelle I.BSCAIML_F23.2201" userId="5dfd692f-f4b3-42e1-b331-525fb95d76a2" providerId="ADAL" clId="{29776756-3568-4A8D-B221-91F3DC9C36AD}" dt="2024-11-13T20:26:27.339" v="1157" actId="478"/>
          <ac:spMkLst>
            <pc:docMk/>
            <pc:sldMk cId="2064740945" sldId="267"/>
            <ac:spMk id="5" creationId="{9D716F9E-0235-A022-D09C-BECF04A7A384}"/>
          </ac:spMkLst>
        </pc:spChg>
      </pc:sldChg>
      <pc:sldChg chg="addSp delSp modSp new del mod modNotesTx">
        <pc:chgData name="Suter Michelle I.BSCAIML_F23.2201" userId="5dfd692f-f4b3-42e1-b331-525fb95d76a2" providerId="ADAL" clId="{29776756-3568-4A8D-B221-91F3DC9C36AD}" dt="2024-11-13T16:32:21.682" v="601" actId="47"/>
        <pc:sldMkLst>
          <pc:docMk/>
          <pc:sldMk cId="2297895255" sldId="268"/>
        </pc:sldMkLst>
        <pc:spChg chg="mod">
          <ac:chgData name="Suter Michelle I.BSCAIML_F23.2201" userId="5dfd692f-f4b3-42e1-b331-525fb95d76a2" providerId="ADAL" clId="{29776756-3568-4A8D-B221-91F3DC9C36AD}" dt="2024-11-13T15:16:13.976" v="40" actId="20577"/>
          <ac:spMkLst>
            <pc:docMk/>
            <pc:sldMk cId="2297895255" sldId="268"/>
            <ac:spMk id="2" creationId="{45CDFCFA-E787-EC19-83A6-9D316AE23F5D}"/>
          </ac:spMkLst>
        </pc:spChg>
        <pc:spChg chg="mod">
          <ac:chgData name="Suter Michelle I.BSCAIML_F23.2201" userId="5dfd692f-f4b3-42e1-b331-525fb95d76a2" providerId="ADAL" clId="{29776756-3568-4A8D-B221-91F3DC9C36AD}" dt="2024-11-13T15:36:38.289" v="145" actId="20577"/>
          <ac:spMkLst>
            <pc:docMk/>
            <pc:sldMk cId="2297895255" sldId="268"/>
            <ac:spMk id="3" creationId="{90E388BB-CA65-C658-A47C-C8F4EA138BC5}"/>
          </ac:spMkLst>
        </pc:spChg>
        <pc:spChg chg="add del mod">
          <ac:chgData name="Suter Michelle I.BSCAIML_F23.2201" userId="5dfd692f-f4b3-42e1-b331-525fb95d76a2" providerId="ADAL" clId="{29776756-3568-4A8D-B221-91F3DC9C36AD}" dt="2024-11-13T16:30:58.171" v="565" actId="21"/>
          <ac:spMkLst>
            <pc:docMk/>
            <pc:sldMk cId="2297895255" sldId="268"/>
            <ac:spMk id="8" creationId="{999C1AA9-AA57-BED8-3D31-FCD5264CAE39}"/>
          </ac:spMkLst>
        </pc:spChg>
        <pc:picChg chg="add del mod">
          <ac:chgData name="Suter Michelle I.BSCAIML_F23.2201" userId="5dfd692f-f4b3-42e1-b331-525fb95d76a2" providerId="ADAL" clId="{29776756-3568-4A8D-B221-91F3DC9C36AD}" dt="2024-11-13T16:30:58.171" v="565" actId="21"/>
          <ac:picMkLst>
            <pc:docMk/>
            <pc:sldMk cId="2297895255" sldId="268"/>
            <ac:picMk id="7" creationId="{EA0BC1FF-5B33-CCC4-9CDA-A19C708315FE}"/>
          </ac:picMkLst>
        </pc:picChg>
      </pc:sldChg>
      <pc:sldChg chg="modSp new del mod">
        <pc:chgData name="Suter Michelle I.BSCAIML_F23.2201" userId="5dfd692f-f4b3-42e1-b331-525fb95d76a2" providerId="ADAL" clId="{29776756-3568-4A8D-B221-91F3DC9C36AD}" dt="2024-11-13T16:36:20.241" v="755" actId="47"/>
        <pc:sldMkLst>
          <pc:docMk/>
          <pc:sldMk cId="1890335422" sldId="269"/>
        </pc:sldMkLst>
        <pc:spChg chg="mod">
          <ac:chgData name="Suter Michelle I.BSCAIML_F23.2201" userId="5dfd692f-f4b3-42e1-b331-525fb95d76a2" providerId="ADAL" clId="{29776756-3568-4A8D-B221-91F3DC9C36AD}" dt="2024-11-13T15:32:51.162" v="130" actId="20577"/>
          <ac:spMkLst>
            <pc:docMk/>
            <pc:sldMk cId="1890335422" sldId="269"/>
            <ac:spMk id="2" creationId="{81AAE959-FDF7-07FF-6617-A814A3877E0C}"/>
          </ac:spMkLst>
        </pc:spChg>
        <pc:spChg chg="mod">
          <ac:chgData name="Suter Michelle I.BSCAIML_F23.2201" userId="5dfd692f-f4b3-42e1-b331-525fb95d76a2" providerId="ADAL" clId="{29776756-3568-4A8D-B221-91F3DC9C36AD}" dt="2024-11-13T15:32:59.489" v="133"/>
          <ac:spMkLst>
            <pc:docMk/>
            <pc:sldMk cId="1890335422" sldId="269"/>
            <ac:spMk id="3" creationId="{0AC8B744-C450-95AD-5B0F-428096403BFC}"/>
          </ac:spMkLst>
        </pc:spChg>
      </pc:sldChg>
      <pc:sldChg chg="modSp add del mod">
        <pc:chgData name="Suter Michelle I.BSCAIML_F23.2201" userId="5dfd692f-f4b3-42e1-b331-525fb95d76a2" providerId="ADAL" clId="{29776756-3568-4A8D-B221-91F3DC9C36AD}" dt="2024-11-13T16:16:13.472" v="165" actId="47"/>
        <pc:sldMkLst>
          <pc:docMk/>
          <pc:sldMk cId="3887375469" sldId="270"/>
        </pc:sldMkLst>
        <pc:spChg chg="mod">
          <ac:chgData name="Suter Michelle I.BSCAIML_F23.2201" userId="5dfd692f-f4b3-42e1-b331-525fb95d76a2" providerId="ADAL" clId="{29776756-3568-4A8D-B221-91F3DC9C36AD}" dt="2024-11-13T16:15:32.319" v="162" actId="207"/>
          <ac:spMkLst>
            <pc:docMk/>
            <pc:sldMk cId="3887375469" sldId="270"/>
            <ac:spMk id="165" creationId="{00000000-0000-0000-0000-000000000000}"/>
          </ac:spMkLst>
        </pc:spChg>
      </pc:sldChg>
      <pc:sldChg chg="add del">
        <pc:chgData name="Suter Michelle I.BSCAIML_F23.2201" userId="5dfd692f-f4b3-42e1-b331-525fb95d76a2" providerId="ADAL" clId="{29776756-3568-4A8D-B221-91F3DC9C36AD}" dt="2024-11-13T16:16:13.967" v="166" actId="47"/>
        <pc:sldMkLst>
          <pc:docMk/>
          <pc:sldMk cId="814036508" sldId="271"/>
        </pc:sldMkLst>
      </pc:sldChg>
      <pc:sldChg chg="add del">
        <pc:chgData name="Suter Michelle I.BSCAIML_F23.2201" userId="5dfd692f-f4b3-42e1-b331-525fb95d76a2" providerId="ADAL" clId="{29776756-3568-4A8D-B221-91F3DC9C36AD}" dt="2024-11-13T16:16:17.879" v="167" actId="47"/>
        <pc:sldMkLst>
          <pc:docMk/>
          <pc:sldMk cId="581388566" sldId="272"/>
        </pc:sldMkLst>
      </pc:sldChg>
      <pc:sldChg chg="add del">
        <pc:chgData name="Suter Michelle I.BSCAIML_F23.2201" userId="5dfd692f-f4b3-42e1-b331-525fb95d76a2" providerId="ADAL" clId="{29776756-3568-4A8D-B221-91F3DC9C36AD}" dt="2024-11-13T16:16:18.383" v="168" actId="47"/>
        <pc:sldMkLst>
          <pc:docMk/>
          <pc:sldMk cId="3030264001" sldId="273"/>
        </pc:sldMkLst>
      </pc:sldChg>
      <pc:sldChg chg="add del">
        <pc:chgData name="Suter Michelle I.BSCAIML_F23.2201" userId="5dfd692f-f4b3-42e1-b331-525fb95d76a2" providerId="ADAL" clId="{29776756-3568-4A8D-B221-91F3DC9C36AD}" dt="2024-11-13T16:16:18.821" v="169" actId="47"/>
        <pc:sldMkLst>
          <pc:docMk/>
          <pc:sldMk cId="1103906433" sldId="274"/>
        </pc:sldMkLst>
      </pc:sldChg>
      <pc:sldChg chg="add del">
        <pc:chgData name="Suter Michelle I.BSCAIML_F23.2201" userId="5dfd692f-f4b3-42e1-b331-525fb95d76a2" providerId="ADAL" clId="{29776756-3568-4A8D-B221-91F3DC9C36AD}" dt="2024-11-13T16:16:19.252" v="170" actId="47"/>
        <pc:sldMkLst>
          <pc:docMk/>
          <pc:sldMk cId="2448054913" sldId="275"/>
        </pc:sldMkLst>
      </pc:sldChg>
      <pc:sldChg chg="add del">
        <pc:chgData name="Suter Michelle I.BSCAIML_F23.2201" userId="5dfd692f-f4b3-42e1-b331-525fb95d76a2" providerId="ADAL" clId="{29776756-3568-4A8D-B221-91F3DC9C36AD}" dt="2024-11-13T16:16:19.674" v="171" actId="47"/>
        <pc:sldMkLst>
          <pc:docMk/>
          <pc:sldMk cId="66469396" sldId="276"/>
        </pc:sldMkLst>
      </pc:sldChg>
      <pc:sldChg chg="add del">
        <pc:chgData name="Suter Michelle I.BSCAIML_F23.2201" userId="5dfd692f-f4b3-42e1-b331-525fb95d76a2" providerId="ADAL" clId="{29776756-3568-4A8D-B221-91F3DC9C36AD}" dt="2024-11-13T16:16:20.076" v="172" actId="47"/>
        <pc:sldMkLst>
          <pc:docMk/>
          <pc:sldMk cId="1714331104" sldId="277"/>
        </pc:sldMkLst>
      </pc:sldChg>
      <pc:sldChg chg="add del">
        <pc:chgData name="Suter Michelle I.BSCAIML_F23.2201" userId="5dfd692f-f4b3-42e1-b331-525fb95d76a2" providerId="ADAL" clId="{29776756-3568-4A8D-B221-91F3DC9C36AD}" dt="2024-11-13T16:16:20.339" v="173" actId="47"/>
        <pc:sldMkLst>
          <pc:docMk/>
          <pc:sldMk cId="859641447" sldId="278"/>
        </pc:sldMkLst>
      </pc:sldChg>
      <pc:sldChg chg="add del">
        <pc:chgData name="Suter Michelle I.BSCAIML_F23.2201" userId="5dfd692f-f4b3-42e1-b331-525fb95d76a2" providerId="ADAL" clId="{29776756-3568-4A8D-B221-91F3DC9C36AD}" dt="2024-11-13T16:16:20.575" v="174" actId="47"/>
        <pc:sldMkLst>
          <pc:docMk/>
          <pc:sldMk cId="453178028" sldId="279"/>
        </pc:sldMkLst>
      </pc:sldChg>
      <pc:sldChg chg="add del">
        <pc:chgData name="Suter Michelle I.BSCAIML_F23.2201" userId="5dfd692f-f4b3-42e1-b331-525fb95d76a2" providerId="ADAL" clId="{29776756-3568-4A8D-B221-91F3DC9C36AD}" dt="2024-11-13T16:16:20.758" v="175" actId="47"/>
        <pc:sldMkLst>
          <pc:docMk/>
          <pc:sldMk cId="2650954557" sldId="280"/>
        </pc:sldMkLst>
      </pc:sldChg>
      <pc:sldChg chg="add del">
        <pc:chgData name="Suter Michelle I.BSCAIML_F23.2201" userId="5dfd692f-f4b3-42e1-b331-525fb95d76a2" providerId="ADAL" clId="{29776756-3568-4A8D-B221-91F3DC9C36AD}" dt="2024-11-13T16:16:20.929" v="176" actId="47"/>
        <pc:sldMkLst>
          <pc:docMk/>
          <pc:sldMk cId="3621697117" sldId="281"/>
        </pc:sldMkLst>
      </pc:sldChg>
      <pc:sldChg chg="add del">
        <pc:chgData name="Suter Michelle I.BSCAIML_F23.2201" userId="5dfd692f-f4b3-42e1-b331-525fb95d76a2" providerId="ADAL" clId="{29776756-3568-4A8D-B221-91F3DC9C36AD}" dt="2024-11-13T16:16:21.082" v="177" actId="47"/>
        <pc:sldMkLst>
          <pc:docMk/>
          <pc:sldMk cId="3855768553" sldId="282"/>
        </pc:sldMkLst>
      </pc:sldChg>
      <pc:sldChg chg="add del">
        <pc:chgData name="Suter Michelle I.BSCAIML_F23.2201" userId="5dfd692f-f4b3-42e1-b331-525fb95d76a2" providerId="ADAL" clId="{29776756-3568-4A8D-B221-91F3DC9C36AD}" dt="2024-11-13T16:16:21.240" v="178" actId="47"/>
        <pc:sldMkLst>
          <pc:docMk/>
          <pc:sldMk cId="3619343140" sldId="283"/>
        </pc:sldMkLst>
      </pc:sldChg>
      <pc:sldChg chg="add del">
        <pc:chgData name="Suter Michelle I.BSCAIML_F23.2201" userId="5dfd692f-f4b3-42e1-b331-525fb95d76a2" providerId="ADAL" clId="{29776756-3568-4A8D-B221-91F3DC9C36AD}" dt="2024-11-13T16:16:21.407" v="179" actId="47"/>
        <pc:sldMkLst>
          <pc:docMk/>
          <pc:sldMk cId="728040296" sldId="284"/>
        </pc:sldMkLst>
      </pc:sldChg>
      <pc:sldChg chg="add del">
        <pc:chgData name="Suter Michelle I.BSCAIML_F23.2201" userId="5dfd692f-f4b3-42e1-b331-525fb95d76a2" providerId="ADAL" clId="{29776756-3568-4A8D-B221-91F3DC9C36AD}" dt="2024-11-13T16:16:21.573" v="180" actId="47"/>
        <pc:sldMkLst>
          <pc:docMk/>
          <pc:sldMk cId="2891039221" sldId="285"/>
        </pc:sldMkLst>
      </pc:sldChg>
      <pc:sldChg chg="add del">
        <pc:chgData name="Suter Michelle I.BSCAIML_F23.2201" userId="5dfd692f-f4b3-42e1-b331-525fb95d76a2" providerId="ADAL" clId="{29776756-3568-4A8D-B221-91F3DC9C36AD}" dt="2024-11-13T16:16:21.713" v="181" actId="47"/>
        <pc:sldMkLst>
          <pc:docMk/>
          <pc:sldMk cId="1586777589" sldId="286"/>
        </pc:sldMkLst>
      </pc:sldChg>
      <pc:sldChg chg="add del">
        <pc:chgData name="Suter Michelle I.BSCAIML_F23.2201" userId="5dfd692f-f4b3-42e1-b331-525fb95d76a2" providerId="ADAL" clId="{29776756-3568-4A8D-B221-91F3DC9C36AD}" dt="2024-11-13T16:16:21.867" v="182" actId="47"/>
        <pc:sldMkLst>
          <pc:docMk/>
          <pc:sldMk cId="3379720474" sldId="287"/>
        </pc:sldMkLst>
      </pc:sldChg>
      <pc:sldChg chg="add del">
        <pc:chgData name="Suter Michelle I.BSCAIML_F23.2201" userId="5dfd692f-f4b3-42e1-b331-525fb95d76a2" providerId="ADAL" clId="{29776756-3568-4A8D-B221-91F3DC9C36AD}" dt="2024-11-13T16:16:22.033" v="183" actId="47"/>
        <pc:sldMkLst>
          <pc:docMk/>
          <pc:sldMk cId="4290193206" sldId="288"/>
        </pc:sldMkLst>
      </pc:sldChg>
      <pc:sldChg chg="add del">
        <pc:chgData name="Suter Michelle I.BSCAIML_F23.2201" userId="5dfd692f-f4b3-42e1-b331-525fb95d76a2" providerId="ADAL" clId="{29776756-3568-4A8D-B221-91F3DC9C36AD}" dt="2024-11-13T16:16:22.755" v="184" actId="47"/>
        <pc:sldMkLst>
          <pc:docMk/>
          <pc:sldMk cId="1916315634" sldId="289"/>
        </pc:sldMkLst>
      </pc:sldChg>
      <pc:sldChg chg="add del">
        <pc:chgData name="Suter Michelle I.BSCAIML_F23.2201" userId="5dfd692f-f4b3-42e1-b331-525fb95d76a2" providerId="ADAL" clId="{29776756-3568-4A8D-B221-91F3DC9C36AD}" dt="2024-11-13T16:16:22.936" v="185" actId="47"/>
        <pc:sldMkLst>
          <pc:docMk/>
          <pc:sldMk cId="313069445" sldId="290"/>
        </pc:sldMkLst>
      </pc:sldChg>
      <pc:sldChg chg="add del">
        <pc:chgData name="Suter Michelle I.BSCAIML_F23.2201" userId="5dfd692f-f4b3-42e1-b331-525fb95d76a2" providerId="ADAL" clId="{29776756-3568-4A8D-B221-91F3DC9C36AD}" dt="2024-11-13T16:16:23.113" v="186" actId="47"/>
        <pc:sldMkLst>
          <pc:docMk/>
          <pc:sldMk cId="33988372" sldId="291"/>
        </pc:sldMkLst>
      </pc:sldChg>
      <pc:sldChg chg="add del">
        <pc:chgData name="Suter Michelle I.BSCAIML_F23.2201" userId="5dfd692f-f4b3-42e1-b331-525fb95d76a2" providerId="ADAL" clId="{29776756-3568-4A8D-B221-91F3DC9C36AD}" dt="2024-11-13T16:16:23.599" v="187" actId="47"/>
        <pc:sldMkLst>
          <pc:docMk/>
          <pc:sldMk cId="2706622572" sldId="292"/>
        </pc:sldMkLst>
      </pc:sldChg>
      <pc:sldChg chg="add del">
        <pc:chgData name="Suter Michelle I.BSCAIML_F23.2201" userId="5dfd692f-f4b3-42e1-b331-525fb95d76a2" providerId="ADAL" clId="{29776756-3568-4A8D-B221-91F3DC9C36AD}" dt="2024-11-13T16:16:24.017" v="188" actId="47"/>
        <pc:sldMkLst>
          <pc:docMk/>
          <pc:sldMk cId="667496424" sldId="293"/>
        </pc:sldMkLst>
      </pc:sldChg>
      <pc:sldChg chg="add del">
        <pc:chgData name="Suter Michelle I.BSCAIML_F23.2201" userId="5dfd692f-f4b3-42e1-b331-525fb95d76a2" providerId="ADAL" clId="{29776756-3568-4A8D-B221-91F3DC9C36AD}" dt="2024-11-13T16:16:24.289" v="189" actId="47"/>
        <pc:sldMkLst>
          <pc:docMk/>
          <pc:sldMk cId="964417851" sldId="294"/>
        </pc:sldMkLst>
      </pc:sldChg>
      <pc:sldChg chg="add del">
        <pc:chgData name="Suter Michelle I.BSCAIML_F23.2201" userId="5dfd692f-f4b3-42e1-b331-525fb95d76a2" providerId="ADAL" clId="{29776756-3568-4A8D-B221-91F3DC9C36AD}" dt="2024-11-13T16:16:27.364" v="190" actId="47"/>
        <pc:sldMkLst>
          <pc:docMk/>
          <pc:sldMk cId="1164707074" sldId="295"/>
        </pc:sldMkLst>
      </pc:sldChg>
      <pc:sldChg chg="add del">
        <pc:chgData name="Suter Michelle I.BSCAIML_F23.2201" userId="5dfd692f-f4b3-42e1-b331-525fb95d76a2" providerId="ADAL" clId="{29776756-3568-4A8D-B221-91F3DC9C36AD}" dt="2024-11-13T16:16:27.832" v="191" actId="47"/>
        <pc:sldMkLst>
          <pc:docMk/>
          <pc:sldMk cId="2194907492" sldId="296"/>
        </pc:sldMkLst>
      </pc:sldChg>
      <pc:sldChg chg="add del">
        <pc:chgData name="Suter Michelle I.BSCAIML_F23.2201" userId="5dfd692f-f4b3-42e1-b331-525fb95d76a2" providerId="ADAL" clId="{29776756-3568-4A8D-B221-91F3DC9C36AD}" dt="2024-11-13T16:16:29.311" v="192" actId="47"/>
        <pc:sldMkLst>
          <pc:docMk/>
          <pc:sldMk cId="2414094418" sldId="297"/>
        </pc:sldMkLst>
      </pc:sldChg>
      <pc:sldChg chg="add del">
        <pc:chgData name="Suter Michelle I.BSCAIML_F23.2201" userId="5dfd692f-f4b3-42e1-b331-525fb95d76a2" providerId="ADAL" clId="{29776756-3568-4A8D-B221-91F3DC9C36AD}" dt="2024-11-13T16:16:29.408" v="193" actId="47"/>
        <pc:sldMkLst>
          <pc:docMk/>
          <pc:sldMk cId="3951477755" sldId="298"/>
        </pc:sldMkLst>
      </pc:sldChg>
      <pc:sldChg chg="add del">
        <pc:chgData name="Suter Michelle I.BSCAIML_F23.2201" userId="5dfd692f-f4b3-42e1-b331-525fb95d76a2" providerId="ADAL" clId="{29776756-3568-4A8D-B221-91F3DC9C36AD}" dt="2024-11-13T16:16:31.377" v="194" actId="47"/>
        <pc:sldMkLst>
          <pc:docMk/>
          <pc:sldMk cId="435546038" sldId="299"/>
        </pc:sldMkLst>
      </pc:sldChg>
      <pc:sldChg chg="add del">
        <pc:chgData name="Suter Michelle I.BSCAIML_F23.2201" userId="5dfd692f-f4b3-42e1-b331-525fb95d76a2" providerId="ADAL" clId="{29776756-3568-4A8D-B221-91F3DC9C36AD}" dt="2024-11-13T16:16:31.914" v="195" actId="47"/>
        <pc:sldMkLst>
          <pc:docMk/>
          <pc:sldMk cId="28030019" sldId="300"/>
        </pc:sldMkLst>
      </pc:sldChg>
      <pc:sldChg chg="add del">
        <pc:chgData name="Suter Michelle I.BSCAIML_F23.2201" userId="5dfd692f-f4b3-42e1-b331-525fb95d76a2" providerId="ADAL" clId="{29776756-3568-4A8D-B221-91F3DC9C36AD}" dt="2024-11-13T16:16:32.407" v="196" actId="47"/>
        <pc:sldMkLst>
          <pc:docMk/>
          <pc:sldMk cId="2335383757" sldId="301"/>
        </pc:sldMkLst>
      </pc:sldChg>
      <pc:sldChg chg="add del">
        <pc:chgData name="Suter Michelle I.BSCAIML_F23.2201" userId="5dfd692f-f4b3-42e1-b331-525fb95d76a2" providerId="ADAL" clId="{29776756-3568-4A8D-B221-91F3DC9C36AD}" dt="2024-11-13T16:16:32.911" v="197" actId="47"/>
        <pc:sldMkLst>
          <pc:docMk/>
          <pc:sldMk cId="3093643616" sldId="302"/>
        </pc:sldMkLst>
      </pc:sldChg>
      <pc:sldChg chg="add del">
        <pc:chgData name="Suter Michelle I.BSCAIML_F23.2201" userId="5dfd692f-f4b3-42e1-b331-525fb95d76a2" providerId="ADAL" clId="{29776756-3568-4A8D-B221-91F3DC9C36AD}" dt="2024-11-13T16:16:33.407" v="198" actId="47"/>
        <pc:sldMkLst>
          <pc:docMk/>
          <pc:sldMk cId="3756465851" sldId="303"/>
        </pc:sldMkLst>
      </pc:sldChg>
      <pc:sldChg chg="add del">
        <pc:chgData name="Suter Michelle I.BSCAIML_F23.2201" userId="5dfd692f-f4b3-42e1-b331-525fb95d76a2" providerId="ADAL" clId="{29776756-3568-4A8D-B221-91F3DC9C36AD}" dt="2024-11-13T16:16:33.886" v="199" actId="47"/>
        <pc:sldMkLst>
          <pc:docMk/>
          <pc:sldMk cId="2724754597" sldId="304"/>
        </pc:sldMkLst>
      </pc:sldChg>
      <pc:sldChg chg="add del">
        <pc:chgData name="Suter Michelle I.BSCAIML_F23.2201" userId="5dfd692f-f4b3-42e1-b331-525fb95d76a2" providerId="ADAL" clId="{29776756-3568-4A8D-B221-91F3DC9C36AD}" dt="2024-11-13T16:17:35.586" v="224" actId="47"/>
        <pc:sldMkLst>
          <pc:docMk/>
          <pc:sldMk cId="3347136400" sldId="305"/>
        </pc:sldMkLst>
      </pc:sldChg>
      <pc:sldChg chg="add del">
        <pc:chgData name="Suter Michelle I.BSCAIML_F23.2201" userId="5dfd692f-f4b3-42e1-b331-525fb95d76a2" providerId="ADAL" clId="{29776756-3568-4A8D-B221-91F3DC9C36AD}" dt="2024-11-13T16:17:35.586" v="224" actId="47"/>
        <pc:sldMkLst>
          <pc:docMk/>
          <pc:sldMk cId="3401040286" sldId="306"/>
        </pc:sldMkLst>
      </pc:sldChg>
      <pc:sldChg chg="add del">
        <pc:chgData name="Suter Michelle I.BSCAIML_F23.2201" userId="5dfd692f-f4b3-42e1-b331-525fb95d76a2" providerId="ADAL" clId="{29776756-3568-4A8D-B221-91F3DC9C36AD}" dt="2024-11-13T16:17:35.586" v="224" actId="47"/>
        <pc:sldMkLst>
          <pc:docMk/>
          <pc:sldMk cId="1793972806" sldId="307"/>
        </pc:sldMkLst>
      </pc:sldChg>
      <pc:sldChg chg="add del">
        <pc:chgData name="Suter Michelle I.BSCAIML_F23.2201" userId="5dfd692f-f4b3-42e1-b331-525fb95d76a2" providerId="ADAL" clId="{29776756-3568-4A8D-B221-91F3DC9C36AD}" dt="2024-11-13T16:17:35.586" v="224" actId="47"/>
        <pc:sldMkLst>
          <pc:docMk/>
          <pc:sldMk cId="4279254294" sldId="308"/>
        </pc:sldMkLst>
      </pc:sldChg>
      <pc:sldChg chg="add del">
        <pc:chgData name="Suter Michelle I.BSCAIML_F23.2201" userId="5dfd692f-f4b3-42e1-b331-525fb95d76a2" providerId="ADAL" clId="{29776756-3568-4A8D-B221-91F3DC9C36AD}" dt="2024-11-13T16:17:35.586" v="224" actId="47"/>
        <pc:sldMkLst>
          <pc:docMk/>
          <pc:sldMk cId="766224629" sldId="309"/>
        </pc:sldMkLst>
      </pc:sldChg>
      <pc:sldChg chg="add del mod ord modShow">
        <pc:chgData name="Suter Michelle I.BSCAIML_F23.2201" userId="5dfd692f-f4b3-42e1-b331-525fb95d76a2" providerId="ADAL" clId="{29776756-3568-4A8D-B221-91F3DC9C36AD}" dt="2024-11-13T16:18:06.302" v="227"/>
        <pc:sldMkLst>
          <pc:docMk/>
          <pc:sldMk cId="267479820" sldId="310"/>
        </pc:sldMkLst>
      </pc:sldChg>
      <pc:sldChg chg="add del mod ord modShow">
        <pc:chgData name="Suter Michelle I.BSCAIML_F23.2201" userId="5dfd692f-f4b3-42e1-b331-525fb95d76a2" providerId="ADAL" clId="{29776756-3568-4A8D-B221-91F3DC9C36AD}" dt="2024-11-13T16:18:06.302" v="227"/>
        <pc:sldMkLst>
          <pc:docMk/>
          <pc:sldMk cId="4131733626" sldId="311"/>
        </pc:sldMkLst>
      </pc:sldChg>
      <pc:sldChg chg="add del mod ord modShow">
        <pc:chgData name="Suter Michelle I.BSCAIML_F23.2201" userId="5dfd692f-f4b3-42e1-b331-525fb95d76a2" providerId="ADAL" clId="{29776756-3568-4A8D-B221-91F3DC9C36AD}" dt="2024-11-13T16:18:06.302" v="227"/>
        <pc:sldMkLst>
          <pc:docMk/>
          <pc:sldMk cId="720819066" sldId="312"/>
        </pc:sldMkLst>
      </pc:sldChg>
      <pc:sldChg chg="add del mod ord modShow">
        <pc:chgData name="Suter Michelle I.BSCAIML_F23.2201" userId="5dfd692f-f4b3-42e1-b331-525fb95d76a2" providerId="ADAL" clId="{29776756-3568-4A8D-B221-91F3DC9C36AD}" dt="2024-11-13T16:18:06.302" v="227"/>
        <pc:sldMkLst>
          <pc:docMk/>
          <pc:sldMk cId="1571582857" sldId="313"/>
        </pc:sldMkLst>
      </pc:sldChg>
      <pc:sldChg chg="add del mod ord modShow">
        <pc:chgData name="Suter Michelle I.BSCAIML_F23.2201" userId="5dfd692f-f4b3-42e1-b331-525fb95d76a2" providerId="ADAL" clId="{29776756-3568-4A8D-B221-91F3DC9C36AD}" dt="2024-11-13T16:18:06.302" v="227"/>
        <pc:sldMkLst>
          <pc:docMk/>
          <pc:sldMk cId="676639089" sldId="314"/>
        </pc:sldMkLst>
      </pc:sldChg>
      <pc:sldChg chg="add del mod ord modShow">
        <pc:chgData name="Suter Michelle I.BSCAIML_F23.2201" userId="5dfd692f-f4b3-42e1-b331-525fb95d76a2" providerId="ADAL" clId="{29776756-3568-4A8D-B221-91F3DC9C36AD}" dt="2024-11-13T16:18:06.302" v="227"/>
        <pc:sldMkLst>
          <pc:docMk/>
          <pc:sldMk cId="1841242729" sldId="315"/>
        </pc:sldMkLst>
      </pc:sldChg>
      <pc:sldChg chg="add del mod ord modShow">
        <pc:chgData name="Suter Michelle I.BSCAIML_F23.2201" userId="5dfd692f-f4b3-42e1-b331-525fb95d76a2" providerId="ADAL" clId="{29776756-3568-4A8D-B221-91F3DC9C36AD}" dt="2024-11-13T16:18:06.302" v="227"/>
        <pc:sldMkLst>
          <pc:docMk/>
          <pc:sldMk cId="2522153177" sldId="316"/>
        </pc:sldMkLst>
      </pc:sldChg>
      <pc:sldChg chg="add del mod ord modShow">
        <pc:chgData name="Suter Michelle I.BSCAIML_F23.2201" userId="5dfd692f-f4b3-42e1-b331-525fb95d76a2" providerId="ADAL" clId="{29776756-3568-4A8D-B221-91F3DC9C36AD}" dt="2024-11-13T16:18:06.302" v="227"/>
        <pc:sldMkLst>
          <pc:docMk/>
          <pc:sldMk cId="3848962059" sldId="317"/>
        </pc:sldMkLst>
      </pc:sldChg>
      <pc:sldChg chg="add del mod ord modShow">
        <pc:chgData name="Suter Michelle I.BSCAIML_F23.2201" userId="5dfd692f-f4b3-42e1-b331-525fb95d76a2" providerId="ADAL" clId="{29776756-3568-4A8D-B221-91F3DC9C36AD}" dt="2024-11-13T16:18:06.302" v="227"/>
        <pc:sldMkLst>
          <pc:docMk/>
          <pc:sldMk cId="1923872716" sldId="318"/>
        </pc:sldMkLst>
      </pc:sldChg>
      <pc:sldChg chg="add del mod ord modShow">
        <pc:chgData name="Suter Michelle I.BSCAIML_F23.2201" userId="5dfd692f-f4b3-42e1-b331-525fb95d76a2" providerId="ADAL" clId="{29776756-3568-4A8D-B221-91F3DC9C36AD}" dt="2024-11-13T16:18:06.302" v="227"/>
        <pc:sldMkLst>
          <pc:docMk/>
          <pc:sldMk cId="3228275851" sldId="319"/>
        </pc:sldMkLst>
      </pc:sldChg>
      <pc:sldChg chg="add del mod ord modShow">
        <pc:chgData name="Suter Michelle I.BSCAIML_F23.2201" userId="5dfd692f-f4b3-42e1-b331-525fb95d76a2" providerId="ADAL" clId="{29776756-3568-4A8D-B221-91F3DC9C36AD}" dt="2024-11-13T16:18:06.302" v="227"/>
        <pc:sldMkLst>
          <pc:docMk/>
          <pc:sldMk cId="2105265757" sldId="320"/>
        </pc:sldMkLst>
      </pc:sldChg>
      <pc:sldChg chg="add del mod ord modShow">
        <pc:chgData name="Suter Michelle I.BSCAIML_F23.2201" userId="5dfd692f-f4b3-42e1-b331-525fb95d76a2" providerId="ADAL" clId="{29776756-3568-4A8D-B221-91F3DC9C36AD}" dt="2024-11-13T16:18:06.302" v="227"/>
        <pc:sldMkLst>
          <pc:docMk/>
          <pc:sldMk cId="627109990" sldId="321"/>
        </pc:sldMkLst>
      </pc:sldChg>
      <pc:sldChg chg="add del mod ord modShow">
        <pc:chgData name="Suter Michelle I.BSCAIML_F23.2201" userId="5dfd692f-f4b3-42e1-b331-525fb95d76a2" providerId="ADAL" clId="{29776756-3568-4A8D-B221-91F3DC9C36AD}" dt="2024-11-13T16:18:06.302" v="227"/>
        <pc:sldMkLst>
          <pc:docMk/>
          <pc:sldMk cId="132996837" sldId="322"/>
        </pc:sldMkLst>
      </pc:sldChg>
      <pc:sldChg chg="add del mod ord modShow">
        <pc:chgData name="Suter Michelle I.BSCAIML_F23.2201" userId="5dfd692f-f4b3-42e1-b331-525fb95d76a2" providerId="ADAL" clId="{29776756-3568-4A8D-B221-91F3DC9C36AD}" dt="2024-11-13T16:18:06.302" v="227"/>
        <pc:sldMkLst>
          <pc:docMk/>
          <pc:sldMk cId="4202818314" sldId="323"/>
        </pc:sldMkLst>
      </pc:sldChg>
      <pc:sldChg chg="add del mod ord modShow">
        <pc:chgData name="Suter Michelle I.BSCAIML_F23.2201" userId="5dfd692f-f4b3-42e1-b331-525fb95d76a2" providerId="ADAL" clId="{29776756-3568-4A8D-B221-91F3DC9C36AD}" dt="2024-11-13T16:18:06.302" v="227"/>
        <pc:sldMkLst>
          <pc:docMk/>
          <pc:sldMk cId="1984421874" sldId="324"/>
        </pc:sldMkLst>
      </pc:sldChg>
      <pc:sldChg chg="add del mod ord modShow">
        <pc:chgData name="Suter Michelle I.BSCAIML_F23.2201" userId="5dfd692f-f4b3-42e1-b331-525fb95d76a2" providerId="ADAL" clId="{29776756-3568-4A8D-B221-91F3DC9C36AD}" dt="2024-11-13T16:18:06.302" v="227"/>
        <pc:sldMkLst>
          <pc:docMk/>
          <pc:sldMk cId="3276972971" sldId="325"/>
        </pc:sldMkLst>
      </pc:sldChg>
      <pc:sldChg chg="add del mod ord modShow">
        <pc:chgData name="Suter Michelle I.BSCAIML_F23.2201" userId="5dfd692f-f4b3-42e1-b331-525fb95d76a2" providerId="ADAL" clId="{29776756-3568-4A8D-B221-91F3DC9C36AD}" dt="2024-11-13T16:18:06.302" v="227"/>
        <pc:sldMkLst>
          <pc:docMk/>
          <pc:sldMk cId="3491333969" sldId="326"/>
        </pc:sldMkLst>
      </pc:sldChg>
      <pc:sldChg chg="add del mod ord modShow">
        <pc:chgData name="Suter Michelle I.BSCAIML_F23.2201" userId="5dfd692f-f4b3-42e1-b331-525fb95d76a2" providerId="ADAL" clId="{29776756-3568-4A8D-B221-91F3DC9C36AD}" dt="2024-11-13T16:18:06.302" v="227"/>
        <pc:sldMkLst>
          <pc:docMk/>
          <pc:sldMk cId="323025322" sldId="327"/>
        </pc:sldMkLst>
      </pc:sldChg>
      <pc:sldChg chg="add del mod ord modShow">
        <pc:chgData name="Suter Michelle I.BSCAIML_F23.2201" userId="5dfd692f-f4b3-42e1-b331-525fb95d76a2" providerId="ADAL" clId="{29776756-3568-4A8D-B221-91F3DC9C36AD}" dt="2024-11-13T16:18:06.302" v="227"/>
        <pc:sldMkLst>
          <pc:docMk/>
          <pc:sldMk cId="1668916370" sldId="328"/>
        </pc:sldMkLst>
      </pc:sldChg>
      <pc:sldChg chg="add del mod ord modShow">
        <pc:chgData name="Suter Michelle I.BSCAIML_F23.2201" userId="5dfd692f-f4b3-42e1-b331-525fb95d76a2" providerId="ADAL" clId="{29776756-3568-4A8D-B221-91F3DC9C36AD}" dt="2024-11-13T16:18:06.302" v="227"/>
        <pc:sldMkLst>
          <pc:docMk/>
          <pc:sldMk cId="1643184570" sldId="329"/>
        </pc:sldMkLst>
      </pc:sldChg>
      <pc:sldChg chg="add del mod ord modShow">
        <pc:chgData name="Suter Michelle I.BSCAIML_F23.2201" userId="5dfd692f-f4b3-42e1-b331-525fb95d76a2" providerId="ADAL" clId="{29776756-3568-4A8D-B221-91F3DC9C36AD}" dt="2024-11-13T16:18:06.302" v="227"/>
        <pc:sldMkLst>
          <pc:docMk/>
          <pc:sldMk cId="3746647822" sldId="330"/>
        </pc:sldMkLst>
      </pc:sldChg>
      <pc:sldChg chg="add del mod ord modShow">
        <pc:chgData name="Suter Michelle I.BSCAIML_F23.2201" userId="5dfd692f-f4b3-42e1-b331-525fb95d76a2" providerId="ADAL" clId="{29776756-3568-4A8D-B221-91F3DC9C36AD}" dt="2024-11-13T16:18:06.302" v="227"/>
        <pc:sldMkLst>
          <pc:docMk/>
          <pc:sldMk cId="2935225480" sldId="331"/>
        </pc:sldMkLst>
      </pc:sldChg>
      <pc:sldChg chg="add del mod ord modShow">
        <pc:chgData name="Suter Michelle I.BSCAIML_F23.2201" userId="5dfd692f-f4b3-42e1-b331-525fb95d76a2" providerId="ADAL" clId="{29776756-3568-4A8D-B221-91F3DC9C36AD}" dt="2024-11-13T16:18:06.302" v="227"/>
        <pc:sldMkLst>
          <pc:docMk/>
          <pc:sldMk cId="456766910" sldId="332"/>
        </pc:sldMkLst>
      </pc:sldChg>
      <pc:sldChg chg="add del mod ord modShow">
        <pc:chgData name="Suter Michelle I.BSCAIML_F23.2201" userId="5dfd692f-f4b3-42e1-b331-525fb95d76a2" providerId="ADAL" clId="{29776756-3568-4A8D-B221-91F3DC9C36AD}" dt="2024-11-13T16:18:06.302" v="227"/>
        <pc:sldMkLst>
          <pc:docMk/>
          <pc:sldMk cId="1285926946" sldId="333"/>
        </pc:sldMkLst>
      </pc:sldChg>
      <pc:sldChg chg="add del mod ord modShow">
        <pc:chgData name="Suter Michelle I.BSCAIML_F23.2201" userId="5dfd692f-f4b3-42e1-b331-525fb95d76a2" providerId="ADAL" clId="{29776756-3568-4A8D-B221-91F3DC9C36AD}" dt="2024-11-13T16:18:06.302" v="227"/>
        <pc:sldMkLst>
          <pc:docMk/>
          <pc:sldMk cId="3216376968" sldId="334"/>
        </pc:sldMkLst>
      </pc:sldChg>
      <pc:sldChg chg="add del mod ord modShow">
        <pc:chgData name="Suter Michelle I.BSCAIML_F23.2201" userId="5dfd692f-f4b3-42e1-b331-525fb95d76a2" providerId="ADAL" clId="{29776756-3568-4A8D-B221-91F3DC9C36AD}" dt="2024-11-13T16:18:06.302" v="227"/>
        <pc:sldMkLst>
          <pc:docMk/>
          <pc:sldMk cId="3303759618" sldId="335"/>
        </pc:sldMkLst>
      </pc:sldChg>
      <pc:sldChg chg="add del mod ord modShow">
        <pc:chgData name="Suter Michelle I.BSCAIML_F23.2201" userId="5dfd692f-f4b3-42e1-b331-525fb95d76a2" providerId="ADAL" clId="{29776756-3568-4A8D-B221-91F3DC9C36AD}" dt="2024-11-13T16:18:06.302" v="227"/>
        <pc:sldMkLst>
          <pc:docMk/>
          <pc:sldMk cId="1177978039" sldId="336"/>
        </pc:sldMkLst>
      </pc:sldChg>
      <pc:sldChg chg="add del mod ord modShow">
        <pc:chgData name="Suter Michelle I.BSCAIML_F23.2201" userId="5dfd692f-f4b3-42e1-b331-525fb95d76a2" providerId="ADAL" clId="{29776756-3568-4A8D-B221-91F3DC9C36AD}" dt="2024-11-13T16:18:06.302" v="227"/>
        <pc:sldMkLst>
          <pc:docMk/>
          <pc:sldMk cId="1700217402" sldId="337"/>
        </pc:sldMkLst>
      </pc:sldChg>
      <pc:sldChg chg="add del mod ord modShow">
        <pc:chgData name="Suter Michelle I.BSCAIML_F23.2201" userId="5dfd692f-f4b3-42e1-b331-525fb95d76a2" providerId="ADAL" clId="{29776756-3568-4A8D-B221-91F3DC9C36AD}" dt="2024-11-13T16:18:06.302" v="227"/>
        <pc:sldMkLst>
          <pc:docMk/>
          <pc:sldMk cId="4146719875" sldId="338"/>
        </pc:sldMkLst>
      </pc:sldChg>
      <pc:sldChg chg="add del mod ord modShow">
        <pc:chgData name="Suter Michelle I.BSCAIML_F23.2201" userId="5dfd692f-f4b3-42e1-b331-525fb95d76a2" providerId="ADAL" clId="{29776756-3568-4A8D-B221-91F3DC9C36AD}" dt="2024-11-13T16:18:06.302" v="227"/>
        <pc:sldMkLst>
          <pc:docMk/>
          <pc:sldMk cId="4104300217" sldId="339"/>
        </pc:sldMkLst>
      </pc:sldChg>
      <pc:sldChg chg="add del mod ord modShow">
        <pc:chgData name="Suter Michelle I.BSCAIML_F23.2201" userId="5dfd692f-f4b3-42e1-b331-525fb95d76a2" providerId="ADAL" clId="{29776756-3568-4A8D-B221-91F3DC9C36AD}" dt="2024-11-13T16:18:06.302" v="227"/>
        <pc:sldMkLst>
          <pc:docMk/>
          <pc:sldMk cId="1756417586" sldId="340"/>
        </pc:sldMkLst>
      </pc:sldChg>
      <pc:sldChg chg="add del mod ord modShow">
        <pc:chgData name="Suter Michelle I.BSCAIML_F23.2201" userId="5dfd692f-f4b3-42e1-b331-525fb95d76a2" providerId="ADAL" clId="{29776756-3568-4A8D-B221-91F3DC9C36AD}" dt="2024-11-13T16:18:06.302" v="227"/>
        <pc:sldMkLst>
          <pc:docMk/>
          <pc:sldMk cId="3655108954" sldId="341"/>
        </pc:sldMkLst>
      </pc:sldChg>
      <pc:sldChg chg="add del mod ord modShow">
        <pc:chgData name="Suter Michelle I.BSCAIML_F23.2201" userId="5dfd692f-f4b3-42e1-b331-525fb95d76a2" providerId="ADAL" clId="{29776756-3568-4A8D-B221-91F3DC9C36AD}" dt="2024-11-13T16:18:06.302" v="227"/>
        <pc:sldMkLst>
          <pc:docMk/>
          <pc:sldMk cId="1702980239" sldId="342"/>
        </pc:sldMkLst>
      </pc:sldChg>
      <pc:sldChg chg="add del mod ord modShow">
        <pc:chgData name="Suter Michelle I.BSCAIML_F23.2201" userId="5dfd692f-f4b3-42e1-b331-525fb95d76a2" providerId="ADAL" clId="{29776756-3568-4A8D-B221-91F3DC9C36AD}" dt="2024-11-13T16:18:06.302" v="227"/>
        <pc:sldMkLst>
          <pc:docMk/>
          <pc:sldMk cId="1303485935" sldId="343"/>
        </pc:sldMkLst>
      </pc:sldChg>
      <pc:sldChg chg="add del mod ord modShow">
        <pc:chgData name="Suter Michelle I.BSCAIML_F23.2201" userId="5dfd692f-f4b3-42e1-b331-525fb95d76a2" providerId="ADAL" clId="{29776756-3568-4A8D-B221-91F3DC9C36AD}" dt="2024-11-13T16:18:06.302" v="227"/>
        <pc:sldMkLst>
          <pc:docMk/>
          <pc:sldMk cId="3033219350" sldId="344"/>
        </pc:sldMkLst>
      </pc:sldChg>
      <pc:sldChg chg="add del mod ord modShow">
        <pc:chgData name="Suter Michelle I.BSCAIML_F23.2201" userId="5dfd692f-f4b3-42e1-b331-525fb95d76a2" providerId="ADAL" clId="{29776756-3568-4A8D-B221-91F3DC9C36AD}" dt="2024-11-13T16:18:06.302" v="227"/>
        <pc:sldMkLst>
          <pc:docMk/>
          <pc:sldMk cId="470691611" sldId="345"/>
        </pc:sldMkLst>
      </pc:sldChg>
      <pc:sldChg chg="add del mod ord modShow">
        <pc:chgData name="Suter Michelle I.BSCAIML_F23.2201" userId="5dfd692f-f4b3-42e1-b331-525fb95d76a2" providerId="ADAL" clId="{29776756-3568-4A8D-B221-91F3DC9C36AD}" dt="2024-11-13T16:18:06.302" v="227"/>
        <pc:sldMkLst>
          <pc:docMk/>
          <pc:sldMk cId="4033412744" sldId="346"/>
        </pc:sldMkLst>
      </pc:sldChg>
      <pc:sldChg chg="add del mod ord modShow">
        <pc:chgData name="Suter Michelle I.BSCAIML_F23.2201" userId="5dfd692f-f4b3-42e1-b331-525fb95d76a2" providerId="ADAL" clId="{29776756-3568-4A8D-B221-91F3DC9C36AD}" dt="2024-11-13T16:18:06.302" v="227"/>
        <pc:sldMkLst>
          <pc:docMk/>
          <pc:sldMk cId="984915362" sldId="347"/>
        </pc:sldMkLst>
      </pc:sldChg>
      <pc:sldChg chg="add del mod ord modShow">
        <pc:chgData name="Suter Michelle I.BSCAIML_F23.2201" userId="5dfd692f-f4b3-42e1-b331-525fb95d76a2" providerId="ADAL" clId="{29776756-3568-4A8D-B221-91F3DC9C36AD}" dt="2024-11-13T16:18:06.302" v="227"/>
        <pc:sldMkLst>
          <pc:docMk/>
          <pc:sldMk cId="592536737" sldId="348"/>
        </pc:sldMkLst>
      </pc:sldChg>
      <pc:sldChg chg="add del mod ord modShow">
        <pc:chgData name="Suter Michelle I.BSCAIML_F23.2201" userId="5dfd692f-f4b3-42e1-b331-525fb95d76a2" providerId="ADAL" clId="{29776756-3568-4A8D-B221-91F3DC9C36AD}" dt="2024-11-13T16:18:06.302" v="227"/>
        <pc:sldMkLst>
          <pc:docMk/>
          <pc:sldMk cId="95343414" sldId="349"/>
        </pc:sldMkLst>
      </pc:sldChg>
      <pc:sldChg chg="add del mod ord modShow">
        <pc:chgData name="Suter Michelle I.BSCAIML_F23.2201" userId="5dfd692f-f4b3-42e1-b331-525fb95d76a2" providerId="ADAL" clId="{29776756-3568-4A8D-B221-91F3DC9C36AD}" dt="2024-11-13T16:18:06.302" v="227"/>
        <pc:sldMkLst>
          <pc:docMk/>
          <pc:sldMk cId="36050986" sldId="350"/>
        </pc:sldMkLst>
      </pc:sldChg>
      <pc:sldChg chg="add del mod ord modShow">
        <pc:chgData name="Suter Michelle I.BSCAIML_F23.2201" userId="5dfd692f-f4b3-42e1-b331-525fb95d76a2" providerId="ADAL" clId="{29776756-3568-4A8D-B221-91F3DC9C36AD}" dt="2024-11-13T16:18:06.302" v="227"/>
        <pc:sldMkLst>
          <pc:docMk/>
          <pc:sldMk cId="2930883626" sldId="351"/>
        </pc:sldMkLst>
      </pc:sldChg>
      <pc:sldChg chg="new del">
        <pc:chgData name="Suter Michelle I.BSCAIML_F23.2201" userId="5dfd692f-f4b3-42e1-b331-525fb95d76a2" providerId="ADAL" clId="{29776756-3568-4A8D-B221-91F3DC9C36AD}" dt="2024-11-13T16:15:08.305" v="155" actId="47"/>
        <pc:sldMkLst>
          <pc:docMk/>
          <pc:sldMk cId="1112147791" sldId="352"/>
        </pc:sldMkLst>
      </pc:sldChg>
      <pc:sldChg chg="addSp delSp modSp new mod modTransition modClrScheme chgLayout">
        <pc:chgData name="Suter Michelle I.BSCAIML_F23.2201" userId="5dfd692f-f4b3-42e1-b331-525fb95d76a2" providerId="ADAL" clId="{29776756-3568-4A8D-B221-91F3DC9C36AD}" dt="2024-11-14T19:24:15.228" v="2614" actId="12789"/>
        <pc:sldMkLst>
          <pc:docMk/>
          <pc:sldMk cId="4151382387" sldId="352"/>
        </pc:sldMkLst>
        <pc:spChg chg="del mod ord">
          <ac:chgData name="Suter Michelle I.BSCAIML_F23.2201" userId="5dfd692f-f4b3-42e1-b331-525fb95d76a2" providerId="ADAL" clId="{29776756-3568-4A8D-B221-91F3DC9C36AD}" dt="2024-11-13T16:18:39.773" v="233" actId="700"/>
          <ac:spMkLst>
            <pc:docMk/>
            <pc:sldMk cId="4151382387" sldId="352"/>
            <ac:spMk id="2" creationId="{20724844-EA2D-36E7-3140-FAD08A5AAFCE}"/>
          </ac:spMkLst>
        </pc:spChg>
        <pc:spChg chg="add del mod">
          <ac:chgData name="Suter Michelle I.BSCAIML_F23.2201" userId="5dfd692f-f4b3-42e1-b331-525fb95d76a2" providerId="ADAL" clId="{29776756-3568-4A8D-B221-91F3DC9C36AD}" dt="2024-11-14T19:16:07.607" v="2560" actId="478"/>
          <ac:spMkLst>
            <pc:docMk/>
            <pc:sldMk cId="4151382387" sldId="352"/>
            <ac:spMk id="2" creationId="{81F8A6CB-857F-257F-1B3B-B0D347AAFFB9}"/>
          </ac:spMkLst>
        </pc:spChg>
        <pc:spChg chg="del">
          <ac:chgData name="Suter Michelle I.BSCAIML_F23.2201" userId="5dfd692f-f4b3-42e1-b331-525fb95d76a2" providerId="ADAL" clId="{29776756-3568-4A8D-B221-91F3DC9C36AD}" dt="2024-11-13T16:18:39.773" v="233" actId="700"/>
          <ac:spMkLst>
            <pc:docMk/>
            <pc:sldMk cId="4151382387" sldId="352"/>
            <ac:spMk id="3" creationId="{3007A6FE-8B90-2C9D-F8BD-CD011F9B8E57}"/>
          </ac:spMkLst>
        </pc:spChg>
        <pc:spChg chg="add del">
          <ac:chgData name="Suter Michelle I.BSCAIML_F23.2201" userId="5dfd692f-f4b3-42e1-b331-525fb95d76a2" providerId="ADAL" clId="{29776756-3568-4A8D-B221-91F3DC9C36AD}" dt="2024-11-14T19:16:22.406" v="2565" actId="478"/>
          <ac:spMkLst>
            <pc:docMk/>
            <pc:sldMk cId="4151382387" sldId="352"/>
            <ac:spMk id="3" creationId="{3E7C5741-A5A3-FCD6-AEF0-B868F3B14EB4}"/>
          </ac:spMkLst>
        </pc:spChg>
        <pc:spChg chg="del mod ord">
          <ac:chgData name="Suter Michelle I.BSCAIML_F23.2201" userId="5dfd692f-f4b3-42e1-b331-525fb95d76a2" providerId="ADAL" clId="{29776756-3568-4A8D-B221-91F3DC9C36AD}" dt="2024-11-13T16:18:39.773" v="233" actId="700"/>
          <ac:spMkLst>
            <pc:docMk/>
            <pc:sldMk cId="4151382387" sldId="352"/>
            <ac:spMk id="4" creationId="{141A9CB1-D54B-34A7-AAFF-10C4FA9434BE}"/>
          </ac:spMkLst>
        </pc:spChg>
        <pc:spChg chg="add del mod ord">
          <ac:chgData name="Suter Michelle I.BSCAIML_F23.2201" userId="5dfd692f-f4b3-42e1-b331-525fb95d76a2" providerId="ADAL" clId="{29776756-3568-4A8D-B221-91F3DC9C36AD}" dt="2024-11-13T16:18:47.332" v="234" actId="700"/>
          <ac:spMkLst>
            <pc:docMk/>
            <pc:sldMk cId="4151382387" sldId="352"/>
            <ac:spMk id="5" creationId="{18BB2C62-7135-DE55-7948-6D1DD4BE0E27}"/>
          </ac:spMkLst>
        </pc:spChg>
        <pc:spChg chg="add del mod">
          <ac:chgData name="Suter Michelle I.BSCAIML_F23.2201" userId="5dfd692f-f4b3-42e1-b331-525fb95d76a2" providerId="ADAL" clId="{29776756-3568-4A8D-B221-91F3DC9C36AD}" dt="2024-11-14T19:23:46.445" v="2595" actId="478"/>
          <ac:spMkLst>
            <pc:docMk/>
            <pc:sldMk cId="4151382387" sldId="352"/>
            <ac:spMk id="5" creationId="{56108AFD-9218-D898-BA3E-DEC57D2AF1D5}"/>
          </ac:spMkLst>
        </pc:spChg>
        <pc:spChg chg="add del mod ord">
          <ac:chgData name="Suter Michelle I.BSCAIML_F23.2201" userId="5dfd692f-f4b3-42e1-b331-525fb95d76a2" providerId="ADAL" clId="{29776756-3568-4A8D-B221-91F3DC9C36AD}" dt="2024-11-13T16:18:47.332" v="234" actId="700"/>
          <ac:spMkLst>
            <pc:docMk/>
            <pc:sldMk cId="4151382387" sldId="352"/>
            <ac:spMk id="6" creationId="{9010BDA8-178D-E809-9FEE-5E8B0E8AA468}"/>
          </ac:spMkLst>
        </pc:spChg>
        <pc:spChg chg="add del mod ord">
          <ac:chgData name="Suter Michelle I.BSCAIML_F23.2201" userId="5dfd692f-f4b3-42e1-b331-525fb95d76a2" providerId="ADAL" clId="{29776756-3568-4A8D-B221-91F3DC9C36AD}" dt="2024-11-13T16:18:47.332" v="234" actId="700"/>
          <ac:spMkLst>
            <pc:docMk/>
            <pc:sldMk cId="4151382387" sldId="352"/>
            <ac:spMk id="7" creationId="{A8296679-C27C-09E1-996D-28801A4B26A1}"/>
          </ac:spMkLst>
        </pc:spChg>
        <pc:spChg chg="add del mod ord">
          <ac:chgData name="Suter Michelle I.BSCAIML_F23.2201" userId="5dfd692f-f4b3-42e1-b331-525fb95d76a2" providerId="ADAL" clId="{29776756-3568-4A8D-B221-91F3DC9C36AD}" dt="2024-11-13T16:18:47.332" v="234" actId="700"/>
          <ac:spMkLst>
            <pc:docMk/>
            <pc:sldMk cId="4151382387" sldId="352"/>
            <ac:spMk id="8" creationId="{644ACACC-C72F-6B7D-5DEC-30B9D906E551}"/>
          </ac:spMkLst>
        </pc:spChg>
        <pc:spChg chg="add del mod ord">
          <ac:chgData name="Suter Michelle I.BSCAIML_F23.2201" userId="5dfd692f-f4b3-42e1-b331-525fb95d76a2" providerId="ADAL" clId="{29776756-3568-4A8D-B221-91F3DC9C36AD}" dt="2024-11-13T16:18:47.332" v="234" actId="700"/>
          <ac:spMkLst>
            <pc:docMk/>
            <pc:sldMk cId="4151382387" sldId="352"/>
            <ac:spMk id="9" creationId="{6B491545-F695-5A03-0E31-CE824088BCE1}"/>
          </ac:spMkLst>
        </pc:spChg>
        <pc:spChg chg="add del mod ord">
          <ac:chgData name="Suter Michelle I.BSCAIML_F23.2201" userId="5dfd692f-f4b3-42e1-b331-525fb95d76a2" providerId="ADAL" clId="{29776756-3568-4A8D-B221-91F3DC9C36AD}" dt="2024-11-13T16:18:47.332" v="234" actId="700"/>
          <ac:spMkLst>
            <pc:docMk/>
            <pc:sldMk cId="4151382387" sldId="352"/>
            <ac:spMk id="10" creationId="{7C63E7EA-D6BF-F1FC-0E8C-8BEBA13B0E32}"/>
          </ac:spMkLst>
        </pc:spChg>
        <pc:spChg chg="add del mod ord">
          <ac:chgData name="Suter Michelle I.BSCAIML_F23.2201" userId="5dfd692f-f4b3-42e1-b331-525fb95d76a2" providerId="ADAL" clId="{29776756-3568-4A8D-B221-91F3DC9C36AD}" dt="2024-11-13T16:18:47.332" v="234" actId="700"/>
          <ac:spMkLst>
            <pc:docMk/>
            <pc:sldMk cId="4151382387" sldId="352"/>
            <ac:spMk id="11" creationId="{1CFD0C55-4F53-8F03-903C-9DE442A76E4C}"/>
          </ac:spMkLst>
        </pc:spChg>
        <pc:spChg chg="add del mod ord">
          <ac:chgData name="Suter Michelle I.BSCAIML_F23.2201" userId="5dfd692f-f4b3-42e1-b331-525fb95d76a2" providerId="ADAL" clId="{29776756-3568-4A8D-B221-91F3DC9C36AD}" dt="2024-11-13T16:18:47.332" v="234" actId="700"/>
          <ac:spMkLst>
            <pc:docMk/>
            <pc:sldMk cId="4151382387" sldId="352"/>
            <ac:spMk id="12" creationId="{1C755E2E-CC0E-D9BA-7BDE-D19BB737BD69}"/>
          </ac:spMkLst>
        </pc:spChg>
        <pc:spChg chg="add mod ord">
          <ac:chgData name="Suter Michelle I.BSCAIML_F23.2201" userId="5dfd692f-f4b3-42e1-b331-525fb95d76a2" providerId="ADAL" clId="{29776756-3568-4A8D-B221-91F3DC9C36AD}" dt="2024-11-13T20:41:07.876" v="1351" actId="113"/>
          <ac:spMkLst>
            <pc:docMk/>
            <pc:sldMk cId="4151382387" sldId="352"/>
            <ac:spMk id="13" creationId="{91F1CD6D-0738-DC04-D893-A12CEC7C869F}"/>
          </ac:spMkLst>
        </pc:spChg>
        <pc:spChg chg="add del mod ord">
          <ac:chgData name="Suter Michelle I.BSCAIML_F23.2201" userId="5dfd692f-f4b3-42e1-b331-525fb95d76a2" providerId="ADAL" clId="{29776756-3568-4A8D-B221-91F3DC9C36AD}" dt="2024-11-13T16:19:06.444" v="247" actId="700"/>
          <ac:spMkLst>
            <pc:docMk/>
            <pc:sldMk cId="4151382387" sldId="352"/>
            <ac:spMk id="14" creationId="{012A18F8-C93E-98C1-D2D0-A13672EC4969}"/>
          </ac:spMkLst>
        </pc:spChg>
        <pc:spChg chg="add del mod ord">
          <ac:chgData name="Suter Michelle I.BSCAIML_F23.2201" userId="5dfd692f-f4b3-42e1-b331-525fb95d76a2" providerId="ADAL" clId="{29776756-3568-4A8D-B221-91F3DC9C36AD}" dt="2024-11-13T16:19:06.444" v="247" actId="700"/>
          <ac:spMkLst>
            <pc:docMk/>
            <pc:sldMk cId="4151382387" sldId="352"/>
            <ac:spMk id="15" creationId="{D565A095-7586-3A0B-A5E2-24332752F35A}"/>
          </ac:spMkLst>
        </pc:spChg>
        <pc:spChg chg="add del mod ord">
          <ac:chgData name="Suter Michelle I.BSCAIML_F23.2201" userId="5dfd692f-f4b3-42e1-b331-525fb95d76a2" providerId="ADAL" clId="{29776756-3568-4A8D-B221-91F3DC9C36AD}" dt="2024-11-13T16:19:06.444" v="247" actId="700"/>
          <ac:spMkLst>
            <pc:docMk/>
            <pc:sldMk cId="4151382387" sldId="352"/>
            <ac:spMk id="16" creationId="{C99B25A0-A1F6-6820-82E1-97FB1F8443B8}"/>
          </ac:spMkLst>
        </pc:spChg>
        <pc:spChg chg="add del mod ord">
          <ac:chgData name="Suter Michelle I.BSCAIML_F23.2201" userId="5dfd692f-f4b3-42e1-b331-525fb95d76a2" providerId="ADAL" clId="{29776756-3568-4A8D-B221-91F3DC9C36AD}" dt="2024-11-13T16:19:06.444" v="247" actId="700"/>
          <ac:spMkLst>
            <pc:docMk/>
            <pc:sldMk cId="4151382387" sldId="352"/>
            <ac:spMk id="17" creationId="{F9AFB60A-3EF4-65FA-12E1-D5C302FC42F9}"/>
          </ac:spMkLst>
        </pc:spChg>
        <pc:spChg chg="add del mod ord">
          <ac:chgData name="Suter Michelle I.BSCAIML_F23.2201" userId="5dfd692f-f4b3-42e1-b331-525fb95d76a2" providerId="ADAL" clId="{29776756-3568-4A8D-B221-91F3DC9C36AD}" dt="2024-11-13T16:19:06.444" v="247" actId="700"/>
          <ac:spMkLst>
            <pc:docMk/>
            <pc:sldMk cId="4151382387" sldId="352"/>
            <ac:spMk id="18" creationId="{AFFCE8F1-7642-51D1-19A3-933A3B096E2C}"/>
          </ac:spMkLst>
        </pc:spChg>
        <pc:spChg chg="add del mod ord">
          <ac:chgData name="Suter Michelle I.BSCAIML_F23.2201" userId="5dfd692f-f4b3-42e1-b331-525fb95d76a2" providerId="ADAL" clId="{29776756-3568-4A8D-B221-91F3DC9C36AD}" dt="2024-11-13T16:19:06.444" v="247" actId="700"/>
          <ac:spMkLst>
            <pc:docMk/>
            <pc:sldMk cId="4151382387" sldId="352"/>
            <ac:spMk id="19" creationId="{FF673D71-E3FD-852E-C067-94BA3C4CD1F7}"/>
          </ac:spMkLst>
        </pc:spChg>
        <pc:spChg chg="add del mod ord">
          <ac:chgData name="Suter Michelle I.BSCAIML_F23.2201" userId="5dfd692f-f4b3-42e1-b331-525fb95d76a2" providerId="ADAL" clId="{29776756-3568-4A8D-B221-91F3DC9C36AD}" dt="2024-11-13T16:19:06.444" v="247" actId="700"/>
          <ac:spMkLst>
            <pc:docMk/>
            <pc:sldMk cId="4151382387" sldId="352"/>
            <ac:spMk id="20" creationId="{50FB6E71-23EA-B50A-6E9C-94A783D75C47}"/>
          </ac:spMkLst>
        </pc:spChg>
        <pc:spChg chg="add del mod ord">
          <ac:chgData name="Suter Michelle I.BSCAIML_F23.2201" userId="5dfd692f-f4b3-42e1-b331-525fb95d76a2" providerId="ADAL" clId="{29776756-3568-4A8D-B221-91F3DC9C36AD}" dt="2024-11-13T16:19:06.444" v="247" actId="700"/>
          <ac:spMkLst>
            <pc:docMk/>
            <pc:sldMk cId="4151382387" sldId="352"/>
            <ac:spMk id="21" creationId="{9D9C9AA5-94B0-9B0C-4EDB-0C3353C314D1}"/>
          </ac:spMkLst>
        </pc:spChg>
        <pc:spChg chg="add del mod ord">
          <ac:chgData name="Suter Michelle I.BSCAIML_F23.2201" userId="5dfd692f-f4b3-42e1-b331-525fb95d76a2" providerId="ADAL" clId="{29776756-3568-4A8D-B221-91F3DC9C36AD}" dt="2024-11-13T16:19:06.444" v="247" actId="700"/>
          <ac:spMkLst>
            <pc:docMk/>
            <pc:sldMk cId="4151382387" sldId="352"/>
            <ac:spMk id="22" creationId="{35A76B75-CE50-B38C-07FB-8DC605007FE6}"/>
          </ac:spMkLst>
        </pc:spChg>
        <pc:spChg chg="add del mod ord">
          <ac:chgData name="Suter Michelle I.BSCAIML_F23.2201" userId="5dfd692f-f4b3-42e1-b331-525fb95d76a2" providerId="ADAL" clId="{29776756-3568-4A8D-B221-91F3DC9C36AD}" dt="2024-11-13T16:19:06.444" v="247" actId="700"/>
          <ac:spMkLst>
            <pc:docMk/>
            <pc:sldMk cId="4151382387" sldId="352"/>
            <ac:spMk id="23" creationId="{ECCC3732-F543-E3BE-AB64-BD75025EEF31}"/>
          </ac:spMkLst>
        </pc:spChg>
        <pc:spChg chg="add del mod ord">
          <ac:chgData name="Suter Michelle I.BSCAIML_F23.2201" userId="5dfd692f-f4b3-42e1-b331-525fb95d76a2" providerId="ADAL" clId="{29776756-3568-4A8D-B221-91F3DC9C36AD}" dt="2024-11-13T16:19:06.444" v="247" actId="700"/>
          <ac:spMkLst>
            <pc:docMk/>
            <pc:sldMk cId="4151382387" sldId="352"/>
            <ac:spMk id="24" creationId="{C20645A7-1CFE-E72C-FA97-0B3AA06B7445}"/>
          </ac:spMkLst>
        </pc:spChg>
        <pc:spChg chg="add del mod ord">
          <ac:chgData name="Suter Michelle I.BSCAIML_F23.2201" userId="5dfd692f-f4b3-42e1-b331-525fb95d76a2" providerId="ADAL" clId="{29776756-3568-4A8D-B221-91F3DC9C36AD}" dt="2024-11-13T16:19:06.444" v="247" actId="700"/>
          <ac:spMkLst>
            <pc:docMk/>
            <pc:sldMk cId="4151382387" sldId="352"/>
            <ac:spMk id="25" creationId="{10BAF21E-98A2-FB90-F4A9-AB11BDE4B114}"/>
          </ac:spMkLst>
        </pc:spChg>
        <pc:spChg chg="add del mod ord">
          <ac:chgData name="Suter Michelle I.BSCAIML_F23.2201" userId="5dfd692f-f4b3-42e1-b331-525fb95d76a2" providerId="ADAL" clId="{29776756-3568-4A8D-B221-91F3DC9C36AD}" dt="2024-11-13T16:19:21.795" v="262" actId="478"/>
          <ac:spMkLst>
            <pc:docMk/>
            <pc:sldMk cId="4151382387" sldId="352"/>
            <ac:spMk id="26" creationId="{6D88889D-D15F-EFDC-EAD7-17CA84F38122}"/>
          </ac:spMkLst>
        </pc:spChg>
        <pc:spChg chg="add del mod ord">
          <ac:chgData name="Suter Michelle I.BSCAIML_F23.2201" userId="5dfd692f-f4b3-42e1-b331-525fb95d76a2" providerId="ADAL" clId="{29776756-3568-4A8D-B221-91F3DC9C36AD}" dt="2024-11-13T16:19:21.795" v="262" actId="478"/>
          <ac:spMkLst>
            <pc:docMk/>
            <pc:sldMk cId="4151382387" sldId="352"/>
            <ac:spMk id="27" creationId="{54CC7402-6BF6-B6A2-D012-88A403004BC6}"/>
          </ac:spMkLst>
        </pc:spChg>
        <pc:spChg chg="add del mod ord">
          <ac:chgData name="Suter Michelle I.BSCAIML_F23.2201" userId="5dfd692f-f4b3-42e1-b331-525fb95d76a2" providerId="ADAL" clId="{29776756-3568-4A8D-B221-91F3DC9C36AD}" dt="2024-11-13T16:19:21.795" v="262" actId="478"/>
          <ac:spMkLst>
            <pc:docMk/>
            <pc:sldMk cId="4151382387" sldId="352"/>
            <ac:spMk id="28" creationId="{7E896770-AFD5-F261-5570-97668B11F431}"/>
          </ac:spMkLst>
        </pc:spChg>
        <pc:spChg chg="add mod ord">
          <ac:chgData name="Suter Michelle I.BSCAIML_F23.2201" userId="5dfd692f-f4b3-42e1-b331-525fb95d76a2" providerId="ADAL" clId="{29776756-3568-4A8D-B221-91F3DC9C36AD}" dt="2024-11-13T16:25:46.796" v="390" actId="113"/>
          <ac:spMkLst>
            <pc:docMk/>
            <pc:sldMk cId="4151382387" sldId="352"/>
            <ac:spMk id="29" creationId="{45667582-DE3B-3407-F0B9-C81E2F9A37FB}"/>
          </ac:spMkLst>
        </pc:spChg>
        <pc:spChg chg="add del mod ord">
          <ac:chgData name="Suter Michelle I.BSCAIML_F23.2201" userId="5dfd692f-f4b3-42e1-b331-525fb95d76a2" providerId="ADAL" clId="{29776756-3568-4A8D-B221-91F3DC9C36AD}" dt="2024-11-13T16:19:21.795" v="262" actId="478"/>
          <ac:spMkLst>
            <pc:docMk/>
            <pc:sldMk cId="4151382387" sldId="352"/>
            <ac:spMk id="30" creationId="{956A60EB-2096-A816-3A4E-5787DFA1E8D6}"/>
          </ac:spMkLst>
        </pc:spChg>
        <pc:spChg chg="add del mod ord">
          <ac:chgData name="Suter Michelle I.BSCAIML_F23.2201" userId="5dfd692f-f4b3-42e1-b331-525fb95d76a2" providerId="ADAL" clId="{29776756-3568-4A8D-B221-91F3DC9C36AD}" dt="2024-11-13T16:19:21.795" v="262" actId="478"/>
          <ac:spMkLst>
            <pc:docMk/>
            <pc:sldMk cId="4151382387" sldId="352"/>
            <ac:spMk id="31" creationId="{D298812E-3E8E-9807-8752-75E2390B15D8}"/>
          </ac:spMkLst>
        </pc:spChg>
        <pc:spChg chg="add del mod ord">
          <ac:chgData name="Suter Michelle I.BSCAIML_F23.2201" userId="5dfd692f-f4b3-42e1-b331-525fb95d76a2" providerId="ADAL" clId="{29776756-3568-4A8D-B221-91F3DC9C36AD}" dt="2024-11-14T19:15:32.410" v="2553"/>
          <ac:spMkLst>
            <pc:docMk/>
            <pc:sldMk cId="4151382387" sldId="352"/>
            <ac:spMk id="32" creationId="{F94B576D-9553-55AD-2AF8-EB67086E9131}"/>
          </ac:spMkLst>
        </pc:spChg>
        <pc:spChg chg="add mod">
          <ac:chgData name="Suter Michelle I.BSCAIML_F23.2201" userId="5dfd692f-f4b3-42e1-b331-525fb95d76a2" providerId="ADAL" clId="{29776756-3568-4A8D-B221-91F3DC9C36AD}" dt="2024-11-13T16:25:08.248" v="387" actId="404"/>
          <ac:spMkLst>
            <pc:docMk/>
            <pc:sldMk cId="4151382387" sldId="352"/>
            <ac:spMk id="33" creationId="{C982FE23-0D86-04F4-8B02-584BF552BD4C}"/>
          </ac:spMkLst>
        </pc:spChg>
        <pc:picChg chg="add del mod">
          <ac:chgData name="Suter Michelle I.BSCAIML_F23.2201" userId="5dfd692f-f4b3-42e1-b331-525fb95d76a2" providerId="ADAL" clId="{29776756-3568-4A8D-B221-91F3DC9C36AD}" dt="2024-11-14T19:23:44.222" v="2594" actId="478"/>
          <ac:picMkLst>
            <pc:docMk/>
            <pc:sldMk cId="4151382387" sldId="352"/>
            <ac:picMk id="4" creationId="{83C4C57A-8181-DC0D-86FA-491B00BA6C01}"/>
          </ac:picMkLst>
        </pc:picChg>
        <pc:picChg chg="add del mod">
          <ac:chgData name="Suter Michelle I.BSCAIML_F23.2201" userId="5dfd692f-f4b3-42e1-b331-525fb95d76a2" providerId="ADAL" clId="{29776756-3568-4A8D-B221-91F3DC9C36AD}" dt="2024-11-14T19:16:02.349" v="2559" actId="21"/>
          <ac:picMkLst>
            <pc:docMk/>
            <pc:sldMk cId="4151382387" sldId="352"/>
            <ac:picMk id="1026" creationId="{83C4C57A-8181-DC0D-86FA-491B00BA6C01}"/>
          </ac:picMkLst>
        </pc:picChg>
        <pc:picChg chg="add mod">
          <ac:chgData name="Suter Michelle I.BSCAIML_F23.2201" userId="5dfd692f-f4b3-42e1-b331-525fb95d76a2" providerId="ADAL" clId="{29776756-3568-4A8D-B221-91F3DC9C36AD}" dt="2024-11-14T19:24:15.228" v="2614" actId="12789"/>
          <ac:picMkLst>
            <pc:docMk/>
            <pc:sldMk cId="4151382387" sldId="352"/>
            <ac:picMk id="1028" creationId="{68A396A5-EC7B-6E8E-4F51-1097D20EA695}"/>
          </ac:picMkLst>
        </pc:picChg>
      </pc:sldChg>
      <pc:sldChg chg="addSp delSp modSp new mod modTransition modClrScheme chgLayout modNotesTx">
        <pc:chgData name="Suter Michelle I.BSCAIML_F23.2201" userId="5dfd692f-f4b3-42e1-b331-525fb95d76a2" providerId="ADAL" clId="{29776756-3568-4A8D-B221-91F3DC9C36AD}" dt="2024-11-13T21:12:09.420" v="1379"/>
        <pc:sldMkLst>
          <pc:docMk/>
          <pc:sldMk cId="896447704" sldId="353"/>
        </pc:sldMkLst>
        <pc:spChg chg="del mod ord">
          <ac:chgData name="Suter Michelle I.BSCAIML_F23.2201" userId="5dfd692f-f4b3-42e1-b331-525fb95d76a2" providerId="ADAL" clId="{29776756-3568-4A8D-B221-91F3DC9C36AD}" dt="2024-11-13T16:24:07.283" v="367" actId="700"/>
          <ac:spMkLst>
            <pc:docMk/>
            <pc:sldMk cId="896447704" sldId="353"/>
            <ac:spMk id="2" creationId="{5182AEE5-A434-1447-100B-0A1E0FF9429D}"/>
          </ac:spMkLst>
        </pc:spChg>
        <pc:spChg chg="del">
          <ac:chgData name="Suter Michelle I.BSCAIML_F23.2201" userId="5dfd692f-f4b3-42e1-b331-525fb95d76a2" providerId="ADAL" clId="{29776756-3568-4A8D-B221-91F3DC9C36AD}" dt="2024-11-13T16:24:07.283" v="367" actId="700"/>
          <ac:spMkLst>
            <pc:docMk/>
            <pc:sldMk cId="896447704" sldId="353"/>
            <ac:spMk id="3" creationId="{E86C68F9-B298-3CE3-3619-AFBE5015CAEF}"/>
          </ac:spMkLst>
        </pc:spChg>
        <pc:spChg chg="del">
          <ac:chgData name="Suter Michelle I.BSCAIML_F23.2201" userId="5dfd692f-f4b3-42e1-b331-525fb95d76a2" providerId="ADAL" clId="{29776756-3568-4A8D-B221-91F3DC9C36AD}" dt="2024-11-13T16:24:07.283" v="367" actId="700"/>
          <ac:spMkLst>
            <pc:docMk/>
            <pc:sldMk cId="896447704" sldId="353"/>
            <ac:spMk id="4" creationId="{4766F911-E8DE-E30A-AC2E-9CCE2FDB5EDB}"/>
          </ac:spMkLst>
        </pc:spChg>
        <pc:spChg chg="del">
          <ac:chgData name="Suter Michelle I.BSCAIML_F23.2201" userId="5dfd692f-f4b3-42e1-b331-525fb95d76a2" providerId="ADAL" clId="{29776756-3568-4A8D-B221-91F3DC9C36AD}" dt="2024-11-13T16:24:07.283" v="367" actId="700"/>
          <ac:spMkLst>
            <pc:docMk/>
            <pc:sldMk cId="896447704" sldId="353"/>
            <ac:spMk id="5" creationId="{72AA2F09-F461-43E8-5153-9F08E401F242}"/>
          </ac:spMkLst>
        </pc:spChg>
        <pc:spChg chg="del">
          <ac:chgData name="Suter Michelle I.BSCAIML_F23.2201" userId="5dfd692f-f4b3-42e1-b331-525fb95d76a2" providerId="ADAL" clId="{29776756-3568-4A8D-B221-91F3DC9C36AD}" dt="2024-11-13T16:24:07.283" v="367" actId="700"/>
          <ac:spMkLst>
            <pc:docMk/>
            <pc:sldMk cId="896447704" sldId="353"/>
            <ac:spMk id="6" creationId="{C92663AF-E6B6-5FD7-880A-D83048B388CC}"/>
          </ac:spMkLst>
        </pc:spChg>
        <pc:spChg chg="del">
          <ac:chgData name="Suter Michelle I.BSCAIML_F23.2201" userId="5dfd692f-f4b3-42e1-b331-525fb95d76a2" providerId="ADAL" clId="{29776756-3568-4A8D-B221-91F3DC9C36AD}" dt="2024-11-13T16:24:07.283" v="367" actId="700"/>
          <ac:spMkLst>
            <pc:docMk/>
            <pc:sldMk cId="896447704" sldId="353"/>
            <ac:spMk id="7" creationId="{0366C4B8-62E2-89FD-D4D5-8C91AD42D791}"/>
          </ac:spMkLst>
        </pc:spChg>
        <pc:spChg chg="del">
          <ac:chgData name="Suter Michelle I.BSCAIML_F23.2201" userId="5dfd692f-f4b3-42e1-b331-525fb95d76a2" providerId="ADAL" clId="{29776756-3568-4A8D-B221-91F3DC9C36AD}" dt="2024-11-13T16:24:07.283" v="367" actId="700"/>
          <ac:spMkLst>
            <pc:docMk/>
            <pc:sldMk cId="896447704" sldId="353"/>
            <ac:spMk id="8" creationId="{86CBD60E-50F3-5281-8C99-C183024F7142}"/>
          </ac:spMkLst>
        </pc:spChg>
        <pc:spChg chg="del mod ord">
          <ac:chgData name="Suter Michelle I.BSCAIML_F23.2201" userId="5dfd692f-f4b3-42e1-b331-525fb95d76a2" providerId="ADAL" clId="{29776756-3568-4A8D-B221-91F3DC9C36AD}" dt="2024-11-13T16:24:07.283" v="367" actId="700"/>
          <ac:spMkLst>
            <pc:docMk/>
            <pc:sldMk cId="896447704" sldId="353"/>
            <ac:spMk id="9" creationId="{D083F37A-39B9-E0AF-824A-A468948C5112}"/>
          </ac:spMkLst>
        </pc:spChg>
        <pc:spChg chg="add mod ord">
          <ac:chgData name="Suter Michelle I.BSCAIML_F23.2201" userId="5dfd692f-f4b3-42e1-b331-525fb95d76a2" providerId="ADAL" clId="{29776756-3568-4A8D-B221-91F3DC9C36AD}" dt="2024-11-13T16:24:25.401" v="373" actId="404"/>
          <ac:spMkLst>
            <pc:docMk/>
            <pc:sldMk cId="896447704" sldId="353"/>
            <ac:spMk id="10" creationId="{0A73CBFD-A40E-6C3D-02CA-6F06DE4541D8}"/>
          </ac:spMkLst>
        </pc:spChg>
        <pc:spChg chg="add mod ord">
          <ac:chgData name="Suter Michelle I.BSCAIML_F23.2201" userId="5dfd692f-f4b3-42e1-b331-525fb95d76a2" providerId="ADAL" clId="{29776756-3568-4A8D-B221-91F3DC9C36AD}" dt="2024-11-13T16:24:55.650" v="384" actId="14100"/>
          <ac:spMkLst>
            <pc:docMk/>
            <pc:sldMk cId="896447704" sldId="353"/>
            <ac:spMk id="11" creationId="{943FCC68-8796-1394-0469-242617916CC4}"/>
          </ac:spMkLst>
        </pc:spChg>
        <pc:spChg chg="add mod">
          <ac:chgData name="Suter Michelle I.BSCAIML_F23.2201" userId="5dfd692f-f4b3-42e1-b331-525fb95d76a2" providerId="ADAL" clId="{29776756-3568-4A8D-B221-91F3DC9C36AD}" dt="2024-11-13T16:25:12.814" v="388"/>
          <ac:spMkLst>
            <pc:docMk/>
            <pc:sldMk cId="896447704" sldId="353"/>
            <ac:spMk id="12" creationId="{B0BA547E-B590-9D6D-49B9-EB9C60DE2309}"/>
          </ac:spMkLst>
        </pc:spChg>
      </pc:sldChg>
      <pc:sldChg chg="addSp delSp modSp new mod modTransition modClrScheme chgLayout modNotesTx">
        <pc:chgData name="Suter Michelle I.BSCAIML_F23.2201" userId="5dfd692f-f4b3-42e1-b331-525fb95d76a2" providerId="ADAL" clId="{29776756-3568-4A8D-B221-91F3DC9C36AD}" dt="2024-11-13T21:12:09.420" v="1379"/>
        <pc:sldMkLst>
          <pc:docMk/>
          <pc:sldMk cId="2195347372" sldId="354"/>
        </pc:sldMkLst>
        <pc:spChg chg="del mod ord">
          <ac:chgData name="Suter Michelle I.BSCAIML_F23.2201" userId="5dfd692f-f4b3-42e1-b331-525fb95d76a2" providerId="ADAL" clId="{29776756-3568-4A8D-B221-91F3DC9C36AD}" dt="2024-11-13T16:25:57.286" v="392" actId="700"/>
          <ac:spMkLst>
            <pc:docMk/>
            <pc:sldMk cId="2195347372" sldId="354"/>
            <ac:spMk id="2" creationId="{23B2CD63-8AE5-2212-B5F3-B58281D9725E}"/>
          </ac:spMkLst>
        </pc:spChg>
        <pc:spChg chg="del mod ord">
          <ac:chgData name="Suter Michelle I.BSCAIML_F23.2201" userId="5dfd692f-f4b3-42e1-b331-525fb95d76a2" providerId="ADAL" clId="{29776756-3568-4A8D-B221-91F3DC9C36AD}" dt="2024-11-13T16:25:57.286" v="392" actId="700"/>
          <ac:spMkLst>
            <pc:docMk/>
            <pc:sldMk cId="2195347372" sldId="354"/>
            <ac:spMk id="3" creationId="{0BD4ED2D-A0A0-C910-5475-C3909C978E10}"/>
          </ac:spMkLst>
        </pc:spChg>
        <pc:spChg chg="add mod ord">
          <ac:chgData name="Suter Michelle I.BSCAIML_F23.2201" userId="5dfd692f-f4b3-42e1-b331-525fb95d76a2" providerId="ADAL" clId="{29776756-3568-4A8D-B221-91F3DC9C36AD}" dt="2024-11-13T16:26:58.229" v="410" actId="1076"/>
          <ac:spMkLst>
            <pc:docMk/>
            <pc:sldMk cId="2195347372" sldId="354"/>
            <ac:spMk id="4" creationId="{9594F020-E197-C94E-5955-ECE6E1FB2A49}"/>
          </ac:spMkLst>
        </pc:spChg>
        <pc:spChg chg="add del mod ord">
          <ac:chgData name="Suter Michelle I.BSCAIML_F23.2201" userId="5dfd692f-f4b3-42e1-b331-525fb95d76a2" providerId="ADAL" clId="{29776756-3568-4A8D-B221-91F3DC9C36AD}" dt="2024-11-13T16:26:04.825" v="394" actId="478"/>
          <ac:spMkLst>
            <pc:docMk/>
            <pc:sldMk cId="2195347372" sldId="354"/>
            <ac:spMk id="5" creationId="{790B40FD-738F-C376-5F48-E6561BDB5B71}"/>
          </ac:spMkLst>
        </pc:spChg>
        <pc:spChg chg="add mod">
          <ac:chgData name="Suter Michelle I.BSCAIML_F23.2201" userId="5dfd692f-f4b3-42e1-b331-525fb95d76a2" providerId="ADAL" clId="{29776756-3568-4A8D-B221-91F3DC9C36AD}" dt="2024-11-13T16:27:06.993" v="411"/>
          <ac:spMkLst>
            <pc:docMk/>
            <pc:sldMk cId="2195347372" sldId="354"/>
            <ac:spMk id="6" creationId="{F75236BF-0057-5F66-3977-69FBC6983477}"/>
          </ac:spMkLst>
        </pc:spChg>
      </pc:sldChg>
      <pc:sldChg chg="addSp delSp modSp new mod modTransition modClrScheme chgLayout modNotesTx">
        <pc:chgData name="Suter Michelle I.BSCAIML_F23.2201" userId="5dfd692f-f4b3-42e1-b331-525fb95d76a2" providerId="ADAL" clId="{29776756-3568-4A8D-B221-91F3DC9C36AD}" dt="2024-11-13T21:12:09.420" v="1379"/>
        <pc:sldMkLst>
          <pc:docMk/>
          <pc:sldMk cId="783016666" sldId="355"/>
        </pc:sldMkLst>
        <pc:spChg chg="del mod ord">
          <ac:chgData name="Suter Michelle I.BSCAIML_F23.2201" userId="5dfd692f-f4b3-42e1-b331-525fb95d76a2" providerId="ADAL" clId="{29776756-3568-4A8D-B221-91F3DC9C36AD}" dt="2024-11-13T16:27:37.739" v="415" actId="700"/>
          <ac:spMkLst>
            <pc:docMk/>
            <pc:sldMk cId="783016666" sldId="355"/>
            <ac:spMk id="2" creationId="{4DF13BD3-200C-1CF6-4FDE-397230726CAB}"/>
          </ac:spMkLst>
        </pc:spChg>
        <pc:spChg chg="del mod ord">
          <ac:chgData name="Suter Michelle I.BSCAIML_F23.2201" userId="5dfd692f-f4b3-42e1-b331-525fb95d76a2" providerId="ADAL" clId="{29776756-3568-4A8D-B221-91F3DC9C36AD}" dt="2024-11-13T16:27:37.739" v="415" actId="700"/>
          <ac:spMkLst>
            <pc:docMk/>
            <pc:sldMk cId="783016666" sldId="355"/>
            <ac:spMk id="3" creationId="{DD336447-6661-0644-3532-CB82640D3B40}"/>
          </ac:spMkLst>
        </pc:spChg>
        <pc:spChg chg="add mod ord">
          <ac:chgData name="Suter Michelle I.BSCAIML_F23.2201" userId="5dfd692f-f4b3-42e1-b331-525fb95d76a2" providerId="ADAL" clId="{29776756-3568-4A8D-B221-91F3DC9C36AD}" dt="2024-11-13T16:29:24.181" v="538" actId="1076"/>
          <ac:spMkLst>
            <pc:docMk/>
            <pc:sldMk cId="783016666" sldId="355"/>
            <ac:spMk id="4" creationId="{D5306356-07AD-39E8-CC80-0F0E1B106FBB}"/>
          </ac:spMkLst>
        </pc:spChg>
        <pc:spChg chg="add del mod ord">
          <ac:chgData name="Suter Michelle I.BSCAIML_F23.2201" userId="5dfd692f-f4b3-42e1-b331-525fb95d76a2" providerId="ADAL" clId="{29776756-3568-4A8D-B221-91F3DC9C36AD}" dt="2024-11-13T16:28:20.538" v="436" actId="478"/>
          <ac:spMkLst>
            <pc:docMk/>
            <pc:sldMk cId="783016666" sldId="355"/>
            <ac:spMk id="5" creationId="{D349801B-B3B1-0E4B-5125-E083843044F9}"/>
          </ac:spMkLst>
        </pc:spChg>
        <pc:spChg chg="add del mod ord">
          <ac:chgData name="Suter Michelle I.BSCAIML_F23.2201" userId="5dfd692f-f4b3-42e1-b331-525fb95d76a2" providerId="ADAL" clId="{29776756-3568-4A8D-B221-91F3DC9C36AD}" dt="2024-11-13T16:28:19.466" v="435" actId="478"/>
          <ac:spMkLst>
            <pc:docMk/>
            <pc:sldMk cId="783016666" sldId="355"/>
            <ac:spMk id="6" creationId="{17E25BF9-5677-2EF3-1283-F4CB4A950ADF}"/>
          </ac:spMkLst>
        </pc:spChg>
        <pc:spChg chg="add del mod ord">
          <ac:chgData name="Suter Michelle I.BSCAIML_F23.2201" userId="5dfd692f-f4b3-42e1-b331-525fb95d76a2" providerId="ADAL" clId="{29776756-3568-4A8D-B221-91F3DC9C36AD}" dt="2024-11-13T16:28:18.577" v="434" actId="478"/>
          <ac:spMkLst>
            <pc:docMk/>
            <pc:sldMk cId="783016666" sldId="355"/>
            <ac:spMk id="7" creationId="{379A1529-8BF4-97C6-F2FC-7D9689E85E00}"/>
          </ac:spMkLst>
        </pc:spChg>
        <pc:spChg chg="add mod ord">
          <ac:chgData name="Suter Michelle I.BSCAIML_F23.2201" userId="5dfd692f-f4b3-42e1-b331-525fb95d76a2" providerId="ADAL" clId="{29776756-3568-4A8D-B221-91F3DC9C36AD}" dt="2024-11-13T16:29:20.901" v="537" actId="1076"/>
          <ac:spMkLst>
            <pc:docMk/>
            <pc:sldMk cId="783016666" sldId="355"/>
            <ac:spMk id="8" creationId="{47EDB228-7894-205E-F26E-40923E91D093}"/>
          </ac:spMkLst>
        </pc:spChg>
        <pc:spChg chg="add del mod ord">
          <ac:chgData name="Suter Michelle I.BSCAIML_F23.2201" userId="5dfd692f-f4b3-42e1-b331-525fb95d76a2" providerId="ADAL" clId="{29776756-3568-4A8D-B221-91F3DC9C36AD}" dt="2024-11-13T16:28:49.852" v="526" actId="478"/>
          <ac:spMkLst>
            <pc:docMk/>
            <pc:sldMk cId="783016666" sldId="355"/>
            <ac:spMk id="9" creationId="{459EA45F-3464-D1A5-900C-A437B4DBD4FA}"/>
          </ac:spMkLst>
        </pc:spChg>
        <pc:spChg chg="add del mod ord">
          <ac:chgData name="Suter Michelle I.BSCAIML_F23.2201" userId="5dfd692f-f4b3-42e1-b331-525fb95d76a2" providerId="ADAL" clId="{29776756-3568-4A8D-B221-91F3DC9C36AD}" dt="2024-11-13T16:28:51.059" v="527" actId="478"/>
          <ac:spMkLst>
            <pc:docMk/>
            <pc:sldMk cId="783016666" sldId="355"/>
            <ac:spMk id="10" creationId="{4E483BB5-6192-2AD3-6541-06951127DFC1}"/>
          </ac:spMkLst>
        </pc:spChg>
        <pc:spChg chg="add mod ord">
          <ac:chgData name="Suter Michelle I.BSCAIML_F23.2201" userId="5dfd692f-f4b3-42e1-b331-525fb95d76a2" providerId="ADAL" clId="{29776756-3568-4A8D-B221-91F3DC9C36AD}" dt="2024-11-13T16:27:37.739" v="415" actId="700"/>
          <ac:spMkLst>
            <pc:docMk/>
            <pc:sldMk cId="783016666" sldId="355"/>
            <ac:spMk id="11" creationId="{2A9558D8-F437-9F9A-B226-75EADE7C6FC2}"/>
          </ac:spMkLst>
        </pc:spChg>
        <pc:spChg chg="add del mod">
          <ac:chgData name="Suter Michelle I.BSCAIML_F23.2201" userId="5dfd692f-f4b3-42e1-b331-525fb95d76a2" providerId="ADAL" clId="{29776756-3568-4A8D-B221-91F3DC9C36AD}" dt="2024-11-13T16:28:51.708" v="528" actId="478"/>
          <ac:spMkLst>
            <pc:docMk/>
            <pc:sldMk cId="783016666" sldId="355"/>
            <ac:spMk id="13" creationId="{1E07E8BB-D87F-741D-C084-24BFDCA9633A}"/>
          </ac:spMkLst>
        </pc:spChg>
        <pc:spChg chg="add del mod">
          <ac:chgData name="Suter Michelle I.BSCAIML_F23.2201" userId="5dfd692f-f4b3-42e1-b331-525fb95d76a2" providerId="ADAL" clId="{29776756-3568-4A8D-B221-91F3DC9C36AD}" dt="2024-11-13T16:28:52.282" v="529" actId="478"/>
          <ac:spMkLst>
            <pc:docMk/>
            <pc:sldMk cId="783016666" sldId="355"/>
            <ac:spMk id="15" creationId="{F5EF997D-01A8-E4D7-F578-8C4ADA377EBE}"/>
          </ac:spMkLst>
        </pc:spChg>
        <pc:spChg chg="add mod">
          <ac:chgData name="Suter Michelle I.BSCAIML_F23.2201" userId="5dfd692f-f4b3-42e1-b331-525fb95d76a2" providerId="ADAL" clId="{29776756-3568-4A8D-B221-91F3DC9C36AD}" dt="2024-11-13T16:31:55.931" v="599"/>
          <ac:spMkLst>
            <pc:docMk/>
            <pc:sldMk cId="783016666" sldId="355"/>
            <ac:spMk id="16" creationId="{BB63D1BF-442D-5325-1618-1E3FDB76F5DA}"/>
          </ac:spMkLst>
        </pc:spChg>
      </pc:sldChg>
      <pc:sldChg chg="addSp delSp modSp add mod modTransition modNotesTx">
        <pc:chgData name="Suter Michelle I.BSCAIML_F23.2201" userId="5dfd692f-f4b3-42e1-b331-525fb95d76a2" providerId="ADAL" clId="{29776756-3568-4A8D-B221-91F3DC9C36AD}" dt="2024-11-13T21:12:09.420" v="1379"/>
        <pc:sldMkLst>
          <pc:docMk/>
          <pc:sldMk cId="2073656215" sldId="356"/>
        </pc:sldMkLst>
        <pc:spChg chg="add mod">
          <ac:chgData name="Suter Michelle I.BSCAIML_F23.2201" userId="5dfd692f-f4b3-42e1-b331-525fb95d76a2" providerId="ADAL" clId="{29776756-3568-4A8D-B221-91F3DC9C36AD}" dt="2024-11-13T16:31:34.770" v="597" actId="14100"/>
          <ac:spMkLst>
            <pc:docMk/>
            <pc:sldMk cId="2073656215" sldId="356"/>
            <ac:spMk id="2" creationId="{999C1AA9-AA57-BED8-3D31-FCD5264CAE39}"/>
          </ac:spMkLst>
        </pc:spChg>
        <pc:spChg chg="add mod">
          <ac:chgData name="Suter Michelle I.BSCAIML_F23.2201" userId="5dfd692f-f4b3-42e1-b331-525fb95d76a2" providerId="ADAL" clId="{29776756-3568-4A8D-B221-91F3DC9C36AD}" dt="2024-11-13T16:31:57.784" v="600"/>
          <ac:spMkLst>
            <pc:docMk/>
            <pc:sldMk cId="2073656215" sldId="356"/>
            <ac:spMk id="3" creationId="{8B1A8FB2-1AB1-9B03-DB52-69C3CE035C67}"/>
          </ac:spMkLst>
        </pc:spChg>
        <pc:spChg chg="mod">
          <ac:chgData name="Suter Michelle I.BSCAIML_F23.2201" userId="5dfd692f-f4b3-42e1-b331-525fb95d76a2" providerId="ADAL" clId="{29776756-3568-4A8D-B221-91F3DC9C36AD}" dt="2024-11-13T16:30:34.376" v="564" actId="120"/>
          <ac:spMkLst>
            <pc:docMk/>
            <pc:sldMk cId="2073656215" sldId="356"/>
            <ac:spMk id="4" creationId="{B0340677-EC4D-EA0D-B0A7-C1EE3DC0AD5B}"/>
          </ac:spMkLst>
        </pc:spChg>
        <pc:spChg chg="mod">
          <ac:chgData name="Suter Michelle I.BSCAIML_F23.2201" userId="5dfd692f-f4b3-42e1-b331-525fb95d76a2" providerId="ADAL" clId="{29776756-3568-4A8D-B221-91F3DC9C36AD}" dt="2024-11-13T16:30:28.993" v="563" actId="2711"/>
          <ac:spMkLst>
            <pc:docMk/>
            <pc:sldMk cId="2073656215" sldId="356"/>
            <ac:spMk id="8" creationId="{C03F4984-A459-4AD6-4365-F9CA406B23DF}"/>
          </ac:spMkLst>
        </pc:spChg>
        <pc:spChg chg="del">
          <ac:chgData name="Suter Michelle I.BSCAIML_F23.2201" userId="5dfd692f-f4b3-42e1-b331-525fb95d76a2" providerId="ADAL" clId="{29776756-3568-4A8D-B221-91F3DC9C36AD}" dt="2024-11-13T16:29:52.047" v="554" actId="478"/>
          <ac:spMkLst>
            <pc:docMk/>
            <pc:sldMk cId="2073656215" sldId="356"/>
            <ac:spMk id="11" creationId="{C58F757E-4CD9-2FDA-4350-824BCB1DFA6C}"/>
          </ac:spMkLst>
        </pc:spChg>
        <pc:picChg chg="add mod">
          <ac:chgData name="Suter Michelle I.BSCAIML_F23.2201" userId="5dfd692f-f4b3-42e1-b331-525fb95d76a2" providerId="ADAL" clId="{29776756-3568-4A8D-B221-91F3DC9C36AD}" dt="2024-11-13T16:31:16.767" v="590" actId="1076"/>
          <ac:picMkLst>
            <pc:docMk/>
            <pc:sldMk cId="2073656215" sldId="356"/>
            <ac:picMk id="7" creationId="{EA0BC1FF-5B33-CCC4-9CDA-A19C708315FE}"/>
          </ac:picMkLst>
        </pc:picChg>
      </pc:sldChg>
      <pc:sldChg chg="addSp delSp modSp new mod modTransition modClrScheme chgLayout modNotesTx">
        <pc:chgData name="Suter Michelle I.BSCAIML_F23.2201" userId="5dfd692f-f4b3-42e1-b331-525fb95d76a2" providerId="ADAL" clId="{29776756-3568-4A8D-B221-91F3DC9C36AD}" dt="2024-11-14T18:51:02.986" v="2081" actId="20577"/>
        <pc:sldMkLst>
          <pc:docMk/>
          <pc:sldMk cId="1909216059" sldId="357"/>
        </pc:sldMkLst>
        <pc:spChg chg="del mod ord">
          <ac:chgData name="Suter Michelle I.BSCAIML_F23.2201" userId="5dfd692f-f4b3-42e1-b331-525fb95d76a2" providerId="ADAL" clId="{29776756-3568-4A8D-B221-91F3DC9C36AD}" dt="2024-11-13T16:33:18.563" v="603" actId="700"/>
          <ac:spMkLst>
            <pc:docMk/>
            <pc:sldMk cId="1909216059" sldId="357"/>
            <ac:spMk id="2" creationId="{2093755A-345B-1723-BCC6-F78872193C64}"/>
          </ac:spMkLst>
        </pc:spChg>
        <pc:spChg chg="del">
          <ac:chgData name="Suter Michelle I.BSCAIML_F23.2201" userId="5dfd692f-f4b3-42e1-b331-525fb95d76a2" providerId="ADAL" clId="{29776756-3568-4A8D-B221-91F3DC9C36AD}" dt="2024-11-13T16:33:18.563" v="603" actId="700"/>
          <ac:spMkLst>
            <pc:docMk/>
            <pc:sldMk cId="1909216059" sldId="357"/>
            <ac:spMk id="3" creationId="{1CF10A4F-54E9-39EB-2514-1FF09FC57327}"/>
          </ac:spMkLst>
        </pc:spChg>
        <pc:spChg chg="del">
          <ac:chgData name="Suter Michelle I.BSCAIML_F23.2201" userId="5dfd692f-f4b3-42e1-b331-525fb95d76a2" providerId="ADAL" clId="{29776756-3568-4A8D-B221-91F3DC9C36AD}" dt="2024-11-13T16:33:18.563" v="603" actId="700"/>
          <ac:spMkLst>
            <pc:docMk/>
            <pc:sldMk cId="1909216059" sldId="357"/>
            <ac:spMk id="4" creationId="{9C23A2B4-3A35-A7AD-9E1A-CE3B0F9DF5A1}"/>
          </ac:spMkLst>
        </pc:spChg>
        <pc:spChg chg="del">
          <ac:chgData name="Suter Michelle I.BSCAIML_F23.2201" userId="5dfd692f-f4b3-42e1-b331-525fb95d76a2" providerId="ADAL" clId="{29776756-3568-4A8D-B221-91F3DC9C36AD}" dt="2024-11-13T16:33:18.563" v="603" actId="700"/>
          <ac:spMkLst>
            <pc:docMk/>
            <pc:sldMk cId="1909216059" sldId="357"/>
            <ac:spMk id="5" creationId="{7E32C620-F3B6-8BB8-E9B2-FE2D7E580C90}"/>
          </ac:spMkLst>
        </pc:spChg>
        <pc:spChg chg="del">
          <ac:chgData name="Suter Michelle I.BSCAIML_F23.2201" userId="5dfd692f-f4b3-42e1-b331-525fb95d76a2" providerId="ADAL" clId="{29776756-3568-4A8D-B221-91F3DC9C36AD}" dt="2024-11-13T16:33:18.563" v="603" actId="700"/>
          <ac:spMkLst>
            <pc:docMk/>
            <pc:sldMk cId="1909216059" sldId="357"/>
            <ac:spMk id="6" creationId="{EC0B4785-B72C-4F95-E3D0-8856D5DDDB6D}"/>
          </ac:spMkLst>
        </pc:spChg>
        <pc:spChg chg="del">
          <ac:chgData name="Suter Michelle I.BSCAIML_F23.2201" userId="5dfd692f-f4b3-42e1-b331-525fb95d76a2" providerId="ADAL" clId="{29776756-3568-4A8D-B221-91F3DC9C36AD}" dt="2024-11-13T16:33:18.563" v="603" actId="700"/>
          <ac:spMkLst>
            <pc:docMk/>
            <pc:sldMk cId="1909216059" sldId="357"/>
            <ac:spMk id="7" creationId="{8BA0B192-6BBD-8DA2-7EFB-3969E75856C5}"/>
          </ac:spMkLst>
        </pc:spChg>
        <pc:spChg chg="del">
          <ac:chgData name="Suter Michelle I.BSCAIML_F23.2201" userId="5dfd692f-f4b3-42e1-b331-525fb95d76a2" providerId="ADAL" clId="{29776756-3568-4A8D-B221-91F3DC9C36AD}" dt="2024-11-13T16:33:18.563" v="603" actId="700"/>
          <ac:spMkLst>
            <pc:docMk/>
            <pc:sldMk cId="1909216059" sldId="357"/>
            <ac:spMk id="8" creationId="{26D49C02-E215-2D33-3891-174A608D3D54}"/>
          </ac:spMkLst>
        </pc:spChg>
        <pc:spChg chg="del mod ord">
          <ac:chgData name="Suter Michelle I.BSCAIML_F23.2201" userId="5dfd692f-f4b3-42e1-b331-525fb95d76a2" providerId="ADAL" clId="{29776756-3568-4A8D-B221-91F3DC9C36AD}" dt="2024-11-13T16:33:18.563" v="603" actId="700"/>
          <ac:spMkLst>
            <pc:docMk/>
            <pc:sldMk cId="1909216059" sldId="357"/>
            <ac:spMk id="9" creationId="{8F6B2B6F-F530-3C68-A6CC-3A9B5D2569E5}"/>
          </ac:spMkLst>
        </pc:spChg>
        <pc:spChg chg="add mod ord">
          <ac:chgData name="Suter Michelle I.BSCAIML_F23.2201" userId="5dfd692f-f4b3-42e1-b331-525fb95d76a2" providerId="ADAL" clId="{29776756-3568-4A8D-B221-91F3DC9C36AD}" dt="2024-11-13T16:33:27.360" v="617" actId="2711"/>
          <ac:spMkLst>
            <pc:docMk/>
            <pc:sldMk cId="1909216059" sldId="357"/>
            <ac:spMk id="10" creationId="{805825EC-EA07-B49B-6392-34B82D07103A}"/>
          </ac:spMkLst>
        </pc:spChg>
        <pc:spChg chg="add mod ord">
          <ac:chgData name="Suter Michelle I.BSCAIML_F23.2201" userId="5dfd692f-f4b3-42e1-b331-525fb95d76a2" providerId="ADAL" clId="{29776756-3568-4A8D-B221-91F3DC9C36AD}" dt="2024-11-13T20:16:30.089" v="1131" actId="6549"/>
          <ac:spMkLst>
            <pc:docMk/>
            <pc:sldMk cId="1909216059" sldId="357"/>
            <ac:spMk id="11" creationId="{1C747E27-D2E5-1A56-C42C-553D3FFED17D}"/>
          </ac:spMkLst>
        </pc:spChg>
        <pc:spChg chg="add mod">
          <ac:chgData name="Suter Michelle I.BSCAIML_F23.2201" userId="5dfd692f-f4b3-42e1-b331-525fb95d76a2" providerId="ADAL" clId="{29776756-3568-4A8D-B221-91F3DC9C36AD}" dt="2024-11-13T16:34:32.509" v="728"/>
          <ac:spMkLst>
            <pc:docMk/>
            <pc:sldMk cId="1909216059" sldId="357"/>
            <ac:spMk id="12" creationId="{09B8DC36-6976-555E-22C8-8BD414BA750E}"/>
          </ac:spMkLst>
        </pc:spChg>
      </pc:sldChg>
      <pc:sldChg chg="addSp delSp modSp new mod modTransition modNotesTx">
        <pc:chgData name="Suter Michelle I.BSCAIML_F23.2201" userId="5dfd692f-f4b3-42e1-b331-525fb95d76a2" providerId="ADAL" clId="{29776756-3568-4A8D-B221-91F3DC9C36AD}" dt="2024-11-14T18:58:38.203" v="2435" actId="20577"/>
        <pc:sldMkLst>
          <pc:docMk/>
          <pc:sldMk cId="1487290888" sldId="358"/>
        </pc:sldMkLst>
        <pc:spChg chg="del mod">
          <ac:chgData name="Suter Michelle I.BSCAIML_F23.2201" userId="5dfd692f-f4b3-42e1-b331-525fb95d76a2" providerId="ADAL" clId="{29776756-3568-4A8D-B221-91F3DC9C36AD}" dt="2024-11-13T16:35:46.269" v="748" actId="478"/>
          <ac:spMkLst>
            <pc:docMk/>
            <pc:sldMk cId="1487290888" sldId="358"/>
            <ac:spMk id="2" creationId="{26D7A7B7-9D09-7CD1-7383-B7C64B2E91DD}"/>
          </ac:spMkLst>
        </pc:spChg>
        <pc:spChg chg="mod">
          <ac:chgData name="Suter Michelle I.BSCAIML_F23.2201" userId="5dfd692f-f4b3-42e1-b331-525fb95d76a2" providerId="ADAL" clId="{29776756-3568-4A8D-B221-91F3DC9C36AD}" dt="2024-11-13T16:37:02.232" v="765" actId="2711"/>
          <ac:spMkLst>
            <pc:docMk/>
            <pc:sldMk cId="1487290888" sldId="358"/>
            <ac:spMk id="3" creationId="{3523F199-11BF-B585-39C0-2D5E2E9754D4}"/>
          </ac:spMkLst>
        </pc:spChg>
        <pc:spChg chg="add del mod">
          <ac:chgData name="Suter Michelle I.BSCAIML_F23.2201" userId="5dfd692f-f4b3-42e1-b331-525fb95d76a2" providerId="ADAL" clId="{29776756-3568-4A8D-B221-91F3DC9C36AD}" dt="2024-11-13T16:37:07.581" v="766" actId="478"/>
          <ac:spMkLst>
            <pc:docMk/>
            <pc:sldMk cId="1487290888" sldId="358"/>
            <ac:spMk id="4" creationId="{D711B0AC-5DF1-0EB0-FDB5-EE436A471EA7}"/>
          </ac:spMkLst>
        </pc:spChg>
        <pc:spChg chg="add mod">
          <ac:chgData name="Suter Michelle I.BSCAIML_F23.2201" userId="5dfd692f-f4b3-42e1-b331-525fb95d76a2" providerId="ADAL" clId="{29776756-3568-4A8D-B221-91F3DC9C36AD}" dt="2024-11-13T16:36:24.051" v="756"/>
          <ac:spMkLst>
            <pc:docMk/>
            <pc:sldMk cId="1487290888" sldId="358"/>
            <ac:spMk id="5" creationId="{25D5948B-3E55-053D-D601-BCC048488C34}"/>
          </ac:spMkLst>
        </pc:spChg>
        <pc:spChg chg="add del mod">
          <ac:chgData name="Suter Michelle I.BSCAIML_F23.2201" userId="5dfd692f-f4b3-42e1-b331-525fb95d76a2" providerId="ADAL" clId="{29776756-3568-4A8D-B221-91F3DC9C36AD}" dt="2024-11-13T16:37:09.300" v="769" actId="478"/>
          <ac:spMkLst>
            <pc:docMk/>
            <pc:sldMk cId="1487290888" sldId="358"/>
            <ac:spMk id="7" creationId="{9A98AF3E-3B9D-7EC9-AC7F-FCFD0865477E}"/>
          </ac:spMkLst>
        </pc:spChg>
        <pc:spChg chg="add del mod">
          <ac:chgData name="Suter Michelle I.BSCAIML_F23.2201" userId="5dfd692f-f4b3-42e1-b331-525fb95d76a2" providerId="ADAL" clId="{29776756-3568-4A8D-B221-91F3DC9C36AD}" dt="2024-11-13T16:38:54.164" v="782" actId="478"/>
          <ac:spMkLst>
            <pc:docMk/>
            <pc:sldMk cId="1487290888" sldId="358"/>
            <ac:spMk id="8" creationId="{E7045A51-C4C6-2529-22CA-5897741F6F84}"/>
          </ac:spMkLst>
        </pc:spChg>
        <pc:spChg chg="add mod">
          <ac:chgData name="Suter Michelle I.BSCAIML_F23.2201" userId="5dfd692f-f4b3-42e1-b331-525fb95d76a2" providerId="ADAL" clId="{29776756-3568-4A8D-B221-91F3DC9C36AD}" dt="2024-11-14T18:56:20.477" v="2174" actId="5793"/>
          <ac:spMkLst>
            <pc:docMk/>
            <pc:sldMk cId="1487290888" sldId="358"/>
            <ac:spMk id="9" creationId="{BCBEB9A8-3812-CED0-1F98-52472B86C13D}"/>
          </ac:spMkLst>
        </pc:spChg>
      </pc:sldChg>
      <pc:sldChg chg="new del">
        <pc:chgData name="Suter Michelle I.BSCAIML_F23.2201" userId="5dfd692f-f4b3-42e1-b331-525fb95d76a2" providerId="ADAL" clId="{29776756-3568-4A8D-B221-91F3DC9C36AD}" dt="2024-11-13T16:50:11.182" v="967" actId="47"/>
        <pc:sldMkLst>
          <pc:docMk/>
          <pc:sldMk cId="2897450278" sldId="359"/>
        </pc:sldMkLst>
      </pc:sldChg>
      <pc:sldChg chg="addSp delSp modSp add mod modTransition modNotesTx">
        <pc:chgData name="Suter Michelle I.BSCAIML_F23.2201" userId="5dfd692f-f4b3-42e1-b331-525fb95d76a2" providerId="ADAL" clId="{29776756-3568-4A8D-B221-91F3DC9C36AD}" dt="2024-11-14T19:01:31.467" v="2504" actId="20577"/>
        <pc:sldMkLst>
          <pc:docMk/>
          <pc:sldMk cId="3809858892" sldId="360"/>
        </pc:sldMkLst>
        <pc:spChg chg="add del mod">
          <ac:chgData name="Suter Michelle I.BSCAIML_F23.2201" userId="5dfd692f-f4b3-42e1-b331-525fb95d76a2" providerId="ADAL" clId="{29776756-3568-4A8D-B221-91F3DC9C36AD}" dt="2024-11-13T16:40:24.935" v="813" actId="21"/>
          <ac:spMkLst>
            <pc:docMk/>
            <pc:sldMk cId="3809858892" sldId="360"/>
            <ac:spMk id="2" creationId="{E11B3CD3-3899-2584-E507-E3C40AEB721F}"/>
          </ac:spMkLst>
        </pc:spChg>
        <pc:spChg chg="mod">
          <ac:chgData name="Suter Michelle I.BSCAIML_F23.2201" userId="5dfd692f-f4b3-42e1-b331-525fb95d76a2" providerId="ADAL" clId="{29776756-3568-4A8D-B221-91F3DC9C36AD}" dt="2024-11-13T16:39:23.720" v="797" actId="20577"/>
          <ac:spMkLst>
            <pc:docMk/>
            <pc:sldMk cId="3809858892" sldId="360"/>
            <ac:spMk id="3" creationId="{479E1857-6BBD-838B-DE10-5C7946D2BBC2}"/>
          </ac:spMkLst>
        </pc:spChg>
        <pc:spChg chg="add del mod">
          <ac:chgData name="Suter Michelle I.BSCAIML_F23.2201" userId="5dfd692f-f4b3-42e1-b331-525fb95d76a2" providerId="ADAL" clId="{29776756-3568-4A8D-B221-91F3DC9C36AD}" dt="2024-11-13T16:40:36.281" v="819" actId="21"/>
          <ac:spMkLst>
            <pc:docMk/>
            <pc:sldMk cId="3809858892" sldId="360"/>
            <ac:spMk id="6" creationId="{E11B3CD3-3899-2584-E507-E3C40AEB721F}"/>
          </ac:spMkLst>
        </pc:spChg>
        <pc:spChg chg="del">
          <ac:chgData name="Suter Michelle I.BSCAIML_F23.2201" userId="5dfd692f-f4b3-42e1-b331-525fb95d76a2" providerId="ADAL" clId="{29776756-3568-4A8D-B221-91F3DC9C36AD}" dt="2024-11-13T16:39:26.173" v="798" actId="478"/>
          <ac:spMkLst>
            <pc:docMk/>
            <pc:sldMk cId="3809858892" sldId="360"/>
            <ac:spMk id="9" creationId="{ABE057CC-D9D9-6A2B-62E9-3F1AD4F73CE9}"/>
          </ac:spMkLst>
        </pc:spChg>
        <pc:graphicFrameChg chg="add mod modGraphic">
          <ac:chgData name="Suter Michelle I.BSCAIML_F23.2201" userId="5dfd692f-f4b3-42e1-b331-525fb95d76a2" providerId="ADAL" clId="{29776756-3568-4A8D-B221-91F3DC9C36AD}" dt="2024-11-13T20:32:30.981" v="1297" actId="14100"/>
          <ac:graphicFrameMkLst>
            <pc:docMk/>
            <pc:sldMk cId="3809858892" sldId="360"/>
            <ac:graphicFrameMk id="4" creationId="{C2382A8D-4A73-B101-3887-C5D9F9A38E6C}"/>
          </ac:graphicFrameMkLst>
        </pc:graphicFrameChg>
      </pc:sldChg>
      <pc:sldChg chg="addSp delSp modSp new mod modTransition modClrScheme chgLayout">
        <pc:chgData name="Suter Michelle I.BSCAIML_F23.2201" userId="5dfd692f-f4b3-42e1-b331-525fb95d76a2" providerId="ADAL" clId="{29776756-3568-4A8D-B221-91F3DC9C36AD}" dt="2024-11-13T21:12:09.420" v="1379"/>
        <pc:sldMkLst>
          <pc:docMk/>
          <pc:sldMk cId="1354242351" sldId="361"/>
        </pc:sldMkLst>
        <pc:spChg chg="del mod ord">
          <ac:chgData name="Suter Michelle I.BSCAIML_F23.2201" userId="5dfd692f-f4b3-42e1-b331-525fb95d76a2" providerId="ADAL" clId="{29776756-3568-4A8D-B221-91F3DC9C36AD}" dt="2024-11-13T19:32:48.468" v="969" actId="700"/>
          <ac:spMkLst>
            <pc:docMk/>
            <pc:sldMk cId="1354242351" sldId="361"/>
            <ac:spMk id="2" creationId="{CC338639-7EFF-3B1E-FF6B-FA551BBC126E}"/>
          </ac:spMkLst>
        </pc:spChg>
        <pc:spChg chg="del mod ord">
          <ac:chgData name="Suter Michelle I.BSCAIML_F23.2201" userId="5dfd692f-f4b3-42e1-b331-525fb95d76a2" providerId="ADAL" clId="{29776756-3568-4A8D-B221-91F3DC9C36AD}" dt="2024-11-13T19:32:48.468" v="969" actId="700"/>
          <ac:spMkLst>
            <pc:docMk/>
            <pc:sldMk cId="1354242351" sldId="361"/>
            <ac:spMk id="3" creationId="{9D99550E-D57E-277E-9926-0E99B0209FDA}"/>
          </ac:spMkLst>
        </pc:spChg>
        <pc:spChg chg="del mod ord">
          <ac:chgData name="Suter Michelle I.BSCAIML_F23.2201" userId="5dfd692f-f4b3-42e1-b331-525fb95d76a2" providerId="ADAL" clId="{29776756-3568-4A8D-B221-91F3DC9C36AD}" dt="2024-11-13T19:33:03.993" v="972" actId="478"/>
          <ac:spMkLst>
            <pc:docMk/>
            <pc:sldMk cId="1354242351" sldId="361"/>
            <ac:spMk id="4" creationId="{D592016C-FF32-37E0-47E7-4E67A206694A}"/>
          </ac:spMkLst>
        </pc:spChg>
        <pc:spChg chg="del mod ord">
          <ac:chgData name="Suter Michelle I.BSCAIML_F23.2201" userId="5dfd692f-f4b3-42e1-b331-525fb95d76a2" providerId="ADAL" clId="{29776756-3568-4A8D-B221-91F3DC9C36AD}" dt="2024-11-13T19:33:09.610" v="973" actId="478"/>
          <ac:spMkLst>
            <pc:docMk/>
            <pc:sldMk cId="1354242351" sldId="361"/>
            <ac:spMk id="5" creationId="{D9BC692D-B228-11C3-33DC-65D9668BCE5A}"/>
          </ac:spMkLst>
        </pc:spChg>
        <pc:spChg chg="add del mod ord">
          <ac:chgData name="Suter Michelle I.BSCAIML_F23.2201" userId="5dfd692f-f4b3-42e1-b331-525fb95d76a2" providerId="ADAL" clId="{29776756-3568-4A8D-B221-91F3DC9C36AD}" dt="2024-11-13T19:32:52.022" v="970" actId="700"/>
          <ac:spMkLst>
            <pc:docMk/>
            <pc:sldMk cId="1354242351" sldId="361"/>
            <ac:spMk id="6" creationId="{81DDE20F-969C-80BF-5011-A2A79BE9D9A8}"/>
          </ac:spMkLst>
        </pc:spChg>
        <pc:spChg chg="add del mod ord">
          <ac:chgData name="Suter Michelle I.BSCAIML_F23.2201" userId="5dfd692f-f4b3-42e1-b331-525fb95d76a2" providerId="ADAL" clId="{29776756-3568-4A8D-B221-91F3DC9C36AD}" dt="2024-11-13T19:32:52.022" v="970" actId="700"/>
          <ac:spMkLst>
            <pc:docMk/>
            <pc:sldMk cId="1354242351" sldId="361"/>
            <ac:spMk id="7" creationId="{F0057EB8-5599-F272-B218-C41349A16D3E}"/>
          </ac:spMkLst>
        </pc:spChg>
        <pc:spChg chg="add mod">
          <ac:chgData name="Suter Michelle I.BSCAIML_F23.2201" userId="5dfd692f-f4b3-42e1-b331-525fb95d76a2" providerId="ADAL" clId="{29776756-3568-4A8D-B221-91F3DC9C36AD}" dt="2024-11-13T19:33:45.071" v="974"/>
          <ac:spMkLst>
            <pc:docMk/>
            <pc:sldMk cId="1354242351" sldId="361"/>
            <ac:spMk id="8" creationId="{FD42F0DB-FB6F-1B0A-1799-420AFF2D6975}"/>
          </ac:spMkLst>
        </pc:spChg>
        <pc:spChg chg="add mod">
          <ac:chgData name="Suter Michelle I.BSCAIML_F23.2201" userId="5dfd692f-f4b3-42e1-b331-525fb95d76a2" providerId="ADAL" clId="{29776756-3568-4A8D-B221-91F3DC9C36AD}" dt="2024-11-13T19:33:58.334" v="982" actId="20577"/>
          <ac:spMkLst>
            <pc:docMk/>
            <pc:sldMk cId="1354242351" sldId="361"/>
            <ac:spMk id="9" creationId="{43D01659-AC70-1B1C-720D-8779361BA335}"/>
          </ac:spMkLst>
        </pc:spChg>
        <pc:spChg chg="add mod">
          <ac:chgData name="Suter Michelle I.BSCAIML_F23.2201" userId="5dfd692f-f4b3-42e1-b331-525fb95d76a2" providerId="ADAL" clId="{29776756-3568-4A8D-B221-91F3DC9C36AD}" dt="2024-11-13T19:34:11.956" v="986" actId="12"/>
          <ac:spMkLst>
            <pc:docMk/>
            <pc:sldMk cId="1354242351" sldId="361"/>
            <ac:spMk id="10" creationId="{2246FC02-800E-BD56-15EE-9CDD8D44DE6E}"/>
          </ac:spMkLst>
        </pc:spChg>
      </pc:sldChg>
      <pc:sldChg chg="addSp delSp modSp new del mod">
        <pc:chgData name="Suter Michelle I.BSCAIML_F23.2201" userId="5dfd692f-f4b3-42e1-b331-525fb95d76a2" providerId="ADAL" clId="{29776756-3568-4A8D-B221-91F3DC9C36AD}" dt="2024-11-13T16:50:08.976" v="966" actId="47"/>
        <pc:sldMkLst>
          <pc:docMk/>
          <pc:sldMk cId="2214852511" sldId="361"/>
        </pc:sldMkLst>
        <pc:spChg chg="del">
          <ac:chgData name="Suter Michelle I.BSCAIML_F23.2201" userId="5dfd692f-f4b3-42e1-b331-525fb95d76a2" providerId="ADAL" clId="{29776756-3568-4A8D-B221-91F3DC9C36AD}" dt="2024-11-13T16:40:40.016" v="821" actId="478"/>
          <ac:spMkLst>
            <pc:docMk/>
            <pc:sldMk cId="2214852511" sldId="361"/>
            <ac:spMk id="2" creationId="{33B7E121-8ED0-B097-62FF-CCBF4EFC6801}"/>
          </ac:spMkLst>
        </pc:spChg>
        <pc:spChg chg="add mod">
          <ac:chgData name="Suter Michelle I.BSCAIML_F23.2201" userId="5dfd692f-f4b3-42e1-b331-525fb95d76a2" providerId="ADAL" clId="{29776756-3568-4A8D-B221-91F3DC9C36AD}" dt="2024-11-13T16:42:08.610" v="863" actId="21"/>
          <ac:spMkLst>
            <pc:docMk/>
            <pc:sldMk cId="2214852511" sldId="361"/>
            <ac:spMk id="6" creationId="{E11B3CD3-3899-2584-E507-E3C40AEB721F}"/>
          </ac:spMkLst>
        </pc:spChg>
      </pc:sldChg>
      <pc:sldChg chg="addSp delSp modSp add mod modTransition modNotesTx">
        <pc:chgData name="Suter Michelle I.BSCAIML_F23.2201" userId="5dfd692f-f4b3-42e1-b331-525fb95d76a2" providerId="ADAL" clId="{29776756-3568-4A8D-B221-91F3DC9C36AD}" dt="2024-11-14T19:02:43.105" v="2552" actId="20577"/>
        <pc:sldMkLst>
          <pc:docMk/>
          <pc:sldMk cId="4035423157" sldId="362"/>
        </pc:sldMkLst>
        <pc:spChg chg="del">
          <ac:chgData name="Suter Michelle I.BSCAIML_F23.2201" userId="5dfd692f-f4b3-42e1-b331-525fb95d76a2" providerId="ADAL" clId="{29776756-3568-4A8D-B221-91F3DC9C36AD}" dt="2024-11-13T19:41:23.433" v="991" actId="478"/>
          <ac:spMkLst>
            <pc:docMk/>
            <pc:sldMk cId="4035423157" sldId="362"/>
            <ac:spMk id="3" creationId="{C81A143E-3480-12A7-9B29-CD67B68539C8}"/>
          </ac:spMkLst>
        </pc:spChg>
        <pc:spChg chg="add del mod">
          <ac:chgData name="Suter Michelle I.BSCAIML_F23.2201" userId="5dfd692f-f4b3-42e1-b331-525fb95d76a2" providerId="ADAL" clId="{29776756-3568-4A8D-B221-91F3DC9C36AD}" dt="2024-11-13T19:41:25.595" v="993" actId="478"/>
          <ac:spMkLst>
            <pc:docMk/>
            <pc:sldMk cId="4035423157" sldId="362"/>
            <ac:spMk id="6" creationId="{7DFAD7E4-33AD-CC49-F563-4F67E237800F}"/>
          </ac:spMkLst>
        </pc:spChg>
        <pc:spChg chg="add mod">
          <ac:chgData name="Suter Michelle I.BSCAIML_F23.2201" userId="5dfd692f-f4b3-42e1-b331-525fb95d76a2" providerId="ADAL" clId="{29776756-3568-4A8D-B221-91F3DC9C36AD}" dt="2024-11-13T19:42:02.100" v="998" actId="1076"/>
          <ac:spMkLst>
            <pc:docMk/>
            <pc:sldMk cId="4035423157" sldId="362"/>
            <ac:spMk id="9" creationId="{13F4C7C0-2FF8-A047-A4CA-22ACD86614C6}"/>
          </ac:spMkLst>
        </pc:spChg>
        <pc:spChg chg="add mod">
          <ac:chgData name="Suter Michelle I.BSCAIML_F23.2201" userId="5dfd692f-f4b3-42e1-b331-525fb95d76a2" providerId="ADAL" clId="{29776756-3568-4A8D-B221-91F3DC9C36AD}" dt="2024-11-13T19:41:38.221" v="996" actId="403"/>
          <ac:spMkLst>
            <pc:docMk/>
            <pc:sldMk cId="4035423157" sldId="362"/>
            <ac:spMk id="10" creationId="{2A5B549C-7621-C090-EDC1-B196A35BDB77}"/>
          </ac:spMkLst>
        </pc:spChg>
        <pc:spChg chg="add mod">
          <ac:chgData name="Suter Michelle I.BSCAIML_F23.2201" userId="5dfd692f-f4b3-42e1-b331-525fb95d76a2" providerId="ADAL" clId="{29776756-3568-4A8D-B221-91F3DC9C36AD}" dt="2024-11-13T19:42:08.643" v="999" actId="1076"/>
          <ac:spMkLst>
            <pc:docMk/>
            <pc:sldMk cId="4035423157" sldId="362"/>
            <ac:spMk id="12" creationId="{7903E114-466C-DE11-3E30-59BF0CF5E59A}"/>
          </ac:spMkLst>
        </pc:spChg>
        <pc:spChg chg="add mod">
          <ac:chgData name="Suter Michelle I.BSCAIML_F23.2201" userId="5dfd692f-f4b3-42e1-b331-525fb95d76a2" providerId="ADAL" clId="{29776756-3568-4A8D-B221-91F3DC9C36AD}" dt="2024-11-13T19:41:38.221" v="996" actId="403"/>
          <ac:spMkLst>
            <pc:docMk/>
            <pc:sldMk cId="4035423157" sldId="362"/>
            <ac:spMk id="14" creationId="{27C11B1C-A793-EC6F-43F4-DF443A58AC5B}"/>
          </ac:spMkLst>
        </pc:spChg>
        <pc:spChg chg="mod">
          <ac:chgData name="Suter Michelle I.BSCAIML_F23.2201" userId="5dfd692f-f4b3-42e1-b331-525fb95d76a2" providerId="ADAL" clId="{29776756-3568-4A8D-B221-91F3DC9C36AD}" dt="2024-11-13T21:09:22.592" v="1363" actId="1038"/>
          <ac:spMkLst>
            <pc:docMk/>
            <pc:sldMk cId="4035423157" sldId="362"/>
            <ac:spMk id="25" creationId="{549F3D4C-87F9-1B50-9266-76604E337B4A}"/>
          </ac:spMkLst>
        </pc:spChg>
        <pc:graphicFrameChg chg="del">
          <ac:chgData name="Suter Michelle I.BSCAIML_F23.2201" userId="5dfd692f-f4b3-42e1-b331-525fb95d76a2" providerId="ADAL" clId="{29776756-3568-4A8D-B221-91F3DC9C36AD}" dt="2024-11-13T19:41:07.985" v="989" actId="478"/>
          <ac:graphicFrameMkLst>
            <pc:docMk/>
            <pc:sldMk cId="4035423157" sldId="362"/>
            <ac:graphicFrameMk id="4" creationId="{523ECD4B-E9ED-83C9-4573-573308C4F82D}"/>
          </ac:graphicFrameMkLst>
        </pc:graphicFrameChg>
        <pc:picChg chg="add mod">
          <ac:chgData name="Suter Michelle I.BSCAIML_F23.2201" userId="5dfd692f-f4b3-42e1-b331-525fb95d76a2" providerId="ADAL" clId="{29776756-3568-4A8D-B221-91F3DC9C36AD}" dt="2024-11-13T19:42:02.100" v="998" actId="1076"/>
          <ac:picMkLst>
            <pc:docMk/>
            <pc:sldMk cId="4035423157" sldId="362"/>
            <ac:picMk id="7" creationId="{EADDF1CC-6BA1-2AAC-22C0-69124BC8D315}"/>
          </ac:picMkLst>
        </pc:picChg>
        <pc:picChg chg="add mod">
          <ac:chgData name="Suter Michelle I.BSCAIML_F23.2201" userId="5dfd692f-f4b3-42e1-b331-525fb95d76a2" providerId="ADAL" clId="{29776756-3568-4A8D-B221-91F3DC9C36AD}" dt="2024-11-13T19:41:23.668" v="992"/>
          <ac:picMkLst>
            <pc:docMk/>
            <pc:sldMk cId="4035423157" sldId="362"/>
            <ac:picMk id="8" creationId="{A0B17FC6-D766-2260-8A1D-E1671DE94DDF}"/>
          </ac:picMkLst>
        </pc:picChg>
        <pc:picChg chg="add mod">
          <ac:chgData name="Suter Michelle I.BSCAIML_F23.2201" userId="5dfd692f-f4b3-42e1-b331-525fb95d76a2" providerId="ADAL" clId="{29776756-3568-4A8D-B221-91F3DC9C36AD}" dt="2024-11-13T19:42:08.643" v="999" actId="1076"/>
          <ac:picMkLst>
            <pc:docMk/>
            <pc:sldMk cId="4035423157" sldId="362"/>
            <ac:picMk id="11" creationId="{C760FB86-9945-BB45-58B8-FF37E9EC5048}"/>
          </ac:picMkLst>
        </pc:picChg>
        <pc:picChg chg="add mod">
          <ac:chgData name="Suter Michelle I.BSCAIML_F23.2201" userId="5dfd692f-f4b3-42e1-b331-525fb95d76a2" providerId="ADAL" clId="{29776756-3568-4A8D-B221-91F3DC9C36AD}" dt="2024-11-13T19:41:23.668" v="992"/>
          <ac:picMkLst>
            <pc:docMk/>
            <pc:sldMk cId="4035423157" sldId="362"/>
            <ac:picMk id="13" creationId="{B08D1BF7-9DB6-3015-5168-03194153DEB1}"/>
          </ac:picMkLst>
        </pc:picChg>
      </pc:sldChg>
      <pc:sldChg chg="addSp delSp modSp new mod modTransition modNotesTx">
        <pc:chgData name="Suter Michelle I.BSCAIML_F23.2201" userId="5dfd692f-f4b3-42e1-b331-525fb95d76a2" providerId="ADAL" clId="{29776756-3568-4A8D-B221-91F3DC9C36AD}" dt="2024-11-14T18:51:51.220" v="2131"/>
        <pc:sldMkLst>
          <pc:docMk/>
          <pc:sldMk cId="2997163574" sldId="363"/>
        </pc:sldMkLst>
        <pc:spChg chg="del">
          <ac:chgData name="Suter Michelle I.BSCAIML_F23.2201" userId="5dfd692f-f4b3-42e1-b331-525fb95d76a2" providerId="ADAL" clId="{29776756-3568-4A8D-B221-91F3DC9C36AD}" dt="2024-11-13T20:03:23.537" v="1001" actId="478"/>
          <ac:spMkLst>
            <pc:docMk/>
            <pc:sldMk cId="2997163574" sldId="363"/>
            <ac:spMk id="2" creationId="{87C88418-4BDC-B76C-4667-DC1A92CAF31E}"/>
          </ac:spMkLst>
        </pc:spChg>
        <pc:spChg chg="del">
          <ac:chgData name="Suter Michelle I.BSCAIML_F23.2201" userId="5dfd692f-f4b3-42e1-b331-525fb95d76a2" providerId="ADAL" clId="{29776756-3568-4A8D-B221-91F3DC9C36AD}" dt="2024-11-13T20:03:25.523" v="1002" actId="478"/>
          <ac:spMkLst>
            <pc:docMk/>
            <pc:sldMk cId="2997163574" sldId="363"/>
            <ac:spMk id="3" creationId="{B84DF5F5-83E3-EB08-C5A1-23AD0C912C0A}"/>
          </ac:spMkLst>
        </pc:spChg>
        <pc:spChg chg="add mod">
          <ac:chgData name="Suter Michelle I.BSCAIML_F23.2201" userId="5dfd692f-f4b3-42e1-b331-525fb95d76a2" providerId="ADAL" clId="{29776756-3568-4A8D-B221-91F3DC9C36AD}" dt="2024-11-13T20:38:13.473" v="1308" actId="1076"/>
          <ac:spMkLst>
            <pc:docMk/>
            <pc:sldMk cId="2997163574" sldId="363"/>
            <ac:spMk id="6" creationId="{60D4C883-FCD5-E142-ED56-687BBF3DFE68}"/>
          </ac:spMkLst>
        </pc:spChg>
        <pc:spChg chg="add mod ord">
          <ac:chgData name="Suter Michelle I.BSCAIML_F23.2201" userId="5dfd692f-f4b3-42e1-b331-525fb95d76a2" providerId="ADAL" clId="{29776756-3568-4A8D-B221-91F3DC9C36AD}" dt="2024-11-13T20:31:54.909" v="1295" actId="1076"/>
          <ac:spMkLst>
            <pc:docMk/>
            <pc:sldMk cId="2997163574" sldId="363"/>
            <ac:spMk id="9" creationId="{7F589518-CD68-1F32-AAF5-BA3482B2FD50}"/>
          </ac:spMkLst>
        </pc:spChg>
        <pc:spChg chg="add mod ord">
          <ac:chgData name="Suter Michelle I.BSCAIML_F23.2201" userId="5dfd692f-f4b3-42e1-b331-525fb95d76a2" providerId="ADAL" clId="{29776756-3568-4A8D-B221-91F3DC9C36AD}" dt="2024-11-13T20:10:14.188" v="1115" actId="1037"/>
          <ac:spMkLst>
            <pc:docMk/>
            <pc:sldMk cId="2997163574" sldId="363"/>
            <ac:spMk id="10" creationId="{E700AA73-D67F-86E2-0D39-11E27A2BC3DE}"/>
          </ac:spMkLst>
        </pc:spChg>
        <pc:spChg chg="add mod">
          <ac:chgData name="Suter Michelle I.BSCAIML_F23.2201" userId="5dfd692f-f4b3-42e1-b331-525fb95d76a2" providerId="ADAL" clId="{29776756-3568-4A8D-B221-91F3DC9C36AD}" dt="2024-11-13T20:31:52.250" v="1294" actId="1076"/>
          <ac:spMkLst>
            <pc:docMk/>
            <pc:sldMk cId="2997163574" sldId="363"/>
            <ac:spMk id="11" creationId="{A47DBAD9-4CC2-D037-12D4-30140FDBC77B}"/>
          </ac:spMkLst>
        </pc:spChg>
        <pc:spChg chg="add del mod">
          <ac:chgData name="Suter Michelle I.BSCAIML_F23.2201" userId="5dfd692f-f4b3-42e1-b331-525fb95d76a2" providerId="ADAL" clId="{29776756-3568-4A8D-B221-91F3DC9C36AD}" dt="2024-11-13T20:21:29.909" v="1146" actId="478"/>
          <ac:spMkLst>
            <pc:docMk/>
            <pc:sldMk cId="2997163574" sldId="363"/>
            <ac:spMk id="14" creationId="{ECCFEEB9-5FE8-6191-4C65-530167269B26}"/>
          </ac:spMkLst>
        </pc:spChg>
        <pc:spChg chg="add mod ord">
          <ac:chgData name="Suter Michelle I.BSCAIML_F23.2201" userId="5dfd692f-f4b3-42e1-b331-525fb95d76a2" providerId="ADAL" clId="{29776756-3568-4A8D-B221-91F3DC9C36AD}" dt="2024-11-13T20:38:42.837" v="1331" actId="20577"/>
          <ac:spMkLst>
            <pc:docMk/>
            <pc:sldMk cId="2997163574" sldId="363"/>
            <ac:spMk id="17" creationId="{091ADF50-299C-1FFD-38E1-FC5F742170F0}"/>
          </ac:spMkLst>
        </pc:spChg>
        <pc:spChg chg="add mod">
          <ac:chgData name="Suter Michelle I.BSCAIML_F23.2201" userId="5dfd692f-f4b3-42e1-b331-525fb95d76a2" providerId="ADAL" clId="{29776756-3568-4A8D-B221-91F3DC9C36AD}" dt="2024-11-13T20:38:16.852" v="1309" actId="1076"/>
          <ac:spMkLst>
            <pc:docMk/>
            <pc:sldMk cId="2997163574" sldId="363"/>
            <ac:spMk id="18" creationId="{634B3C4D-A1E2-11F2-C832-BE85239333DC}"/>
          </ac:spMkLst>
        </pc:spChg>
        <pc:spChg chg="add mod ord">
          <ac:chgData name="Suter Michelle I.BSCAIML_F23.2201" userId="5dfd692f-f4b3-42e1-b331-525fb95d76a2" providerId="ADAL" clId="{29776756-3568-4A8D-B221-91F3DC9C36AD}" dt="2024-11-13T20:40:31.555" v="1346" actId="1076"/>
          <ac:spMkLst>
            <pc:docMk/>
            <pc:sldMk cId="2997163574" sldId="363"/>
            <ac:spMk id="19" creationId="{0DE5531A-B2D1-9DAD-758A-7E72D1870A75}"/>
          </ac:spMkLst>
        </pc:spChg>
        <pc:spChg chg="add mod">
          <ac:chgData name="Suter Michelle I.BSCAIML_F23.2201" userId="5dfd692f-f4b3-42e1-b331-525fb95d76a2" providerId="ADAL" clId="{29776756-3568-4A8D-B221-91F3DC9C36AD}" dt="2024-11-13T20:40:34.225" v="1347" actId="1076"/>
          <ac:spMkLst>
            <pc:docMk/>
            <pc:sldMk cId="2997163574" sldId="363"/>
            <ac:spMk id="22" creationId="{5DEC709B-5800-19FF-0CF1-4C3AFDC85A3D}"/>
          </ac:spMkLst>
        </pc:spChg>
        <pc:spChg chg="add mod">
          <ac:chgData name="Suter Michelle I.BSCAIML_F23.2201" userId="5dfd692f-f4b3-42e1-b331-525fb95d76a2" providerId="ADAL" clId="{29776756-3568-4A8D-B221-91F3DC9C36AD}" dt="2024-11-13T20:40:06.267" v="1343"/>
          <ac:spMkLst>
            <pc:docMk/>
            <pc:sldMk cId="2997163574" sldId="363"/>
            <ac:spMk id="23" creationId="{B3265733-28C5-9A84-57F1-D0F15D848602}"/>
          </ac:spMkLst>
        </pc:spChg>
        <pc:picChg chg="add mod ord">
          <ac:chgData name="Suter Michelle I.BSCAIML_F23.2201" userId="5dfd692f-f4b3-42e1-b331-525fb95d76a2" providerId="ADAL" clId="{29776756-3568-4A8D-B221-91F3DC9C36AD}" dt="2024-11-13T20:31:40.754" v="1290" actId="14100"/>
          <ac:picMkLst>
            <pc:docMk/>
            <pc:sldMk cId="2997163574" sldId="363"/>
            <ac:picMk id="5" creationId="{D9CB5BB3-1DA7-0450-0A29-E32A4FD68951}"/>
          </ac:picMkLst>
        </pc:picChg>
        <pc:picChg chg="add del mod">
          <ac:chgData name="Suter Michelle I.BSCAIML_F23.2201" userId="5dfd692f-f4b3-42e1-b331-525fb95d76a2" providerId="ADAL" clId="{29776756-3568-4A8D-B221-91F3DC9C36AD}" dt="2024-11-13T20:20:42.501" v="1138" actId="478"/>
          <ac:picMkLst>
            <pc:docMk/>
            <pc:sldMk cId="2997163574" sldId="363"/>
            <ac:picMk id="8" creationId="{B0222C2F-BE2D-205E-F05C-AB069F6AF7C7}"/>
          </ac:picMkLst>
        </pc:picChg>
        <pc:picChg chg="add mod ord">
          <ac:chgData name="Suter Michelle I.BSCAIML_F23.2201" userId="5dfd692f-f4b3-42e1-b331-525fb95d76a2" providerId="ADAL" clId="{29776756-3568-4A8D-B221-91F3DC9C36AD}" dt="2024-11-13T20:31:57.341" v="1296" actId="1037"/>
          <ac:picMkLst>
            <pc:docMk/>
            <pc:sldMk cId="2997163574" sldId="363"/>
            <ac:picMk id="13" creationId="{11E91EEC-96D4-E04D-E29F-2D8D2C5B61C2}"/>
          </ac:picMkLst>
        </pc:picChg>
        <pc:picChg chg="add mod">
          <ac:chgData name="Suter Michelle I.BSCAIML_F23.2201" userId="5dfd692f-f4b3-42e1-b331-525fb95d76a2" providerId="ADAL" clId="{29776756-3568-4A8D-B221-91F3DC9C36AD}" dt="2024-11-13T20:38:27.771" v="1314" actId="1076"/>
          <ac:picMkLst>
            <pc:docMk/>
            <pc:sldMk cId="2997163574" sldId="363"/>
            <ac:picMk id="16" creationId="{188D4312-3513-7FAC-C46C-879D6AE18C7A}"/>
          </ac:picMkLst>
        </pc:picChg>
        <pc:picChg chg="add mod">
          <ac:chgData name="Suter Michelle I.BSCAIML_F23.2201" userId="5dfd692f-f4b3-42e1-b331-525fb95d76a2" providerId="ADAL" clId="{29776756-3568-4A8D-B221-91F3DC9C36AD}" dt="2024-11-13T20:40:25.490" v="1344" actId="1076"/>
          <ac:picMkLst>
            <pc:docMk/>
            <pc:sldMk cId="2997163574" sldId="363"/>
            <ac:picMk id="21" creationId="{473DAAA3-7374-062A-5F98-3FEB8AB4129F}"/>
          </ac:picMkLst>
        </pc:picChg>
      </pc:sldChg>
      <pc:sldChg chg="addSp delSp modSp new mod modTransition modClrScheme chgLayout">
        <pc:chgData name="Suter Michelle I.BSCAIML_F23.2201" userId="5dfd692f-f4b3-42e1-b331-525fb95d76a2" providerId="ADAL" clId="{29776756-3568-4A8D-B221-91F3DC9C36AD}" dt="2024-11-14T18:54:24.123" v="2136" actId="207"/>
        <pc:sldMkLst>
          <pc:docMk/>
          <pc:sldMk cId="107353307" sldId="364"/>
        </pc:sldMkLst>
        <pc:spChg chg="del mod ord">
          <ac:chgData name="Suter Michelle I.BSCAIML_F23.2201" userId="5dfd692f-f4b3-42e1-b331-525fb95d76a2" providerId="ADAL" clId="{29776756-3568-4A8D-B221-91F3DC9C36AD}" dt="2024-11-13T20:26:43.214" v="1160" actId="700"/>
          <ac:spMkLst>
            <pc:docMk/>
            <pc:sldMk cId="107353307" sldId="364"/>
            <ac:spMk id="2" creationId="{CEC84014-EFF7-A16D-13BB-A2A5C78EF9A4}"/>
          </ac:spMkLst>
        </pc:spChg>
        <pc:spChg chg="del mod ord">
          <ac:chgData name="Suter Michelle I.BSCAIML_F23.2201" userId="5dfd692f-f4b3-42e1-b331-525fb95d76a2" providerId="ADAL" clId="{29776756-3568-4A8D-B221-91F3DC9C36AD}" dt="2024-11-13T20:26:43.214" v="1160" actId="700"/>
          <ac:spMkLst>
            <pc:docMk/>
            <pc:sldMk cId="107353307" sldId="364"/>
            <ac:spMk id="3" creationId="{33E767E5-CACE-F3BC-235F-1A5BC85E832A}"/>
          </ac:spMkLst>
        </pc:spChg>
        <pc:spChg chg="del">
          <ac:chgData name="Suter Michelle I.BSCAIML_F23.2201" userId="5dfd692f-f4b3-42e1-b331-525fb95d76a2" providerId="ADAL" clId="{29776756-3568-4A8D-B221-91F3DC9C36AD}" dt="2024-11-13T20:26:33.434" v="1158" actId="478"/>
          <ac:spMkLst>
            <pc:docMk/>
            <pc:sldMk cId="107353307" sldId="364"/>
            <ac:spMk id="4" creationId="{DE8388E1-92D6-51DD-8C5E-ABE9B31EC29D}"/>
          </ac:spMkLst>
        </pc:spChg>
        <pc:spChg chg="del">
          <ac:chgData name="Suter Michelle I.BSCAIML_F23.2201" userId="5dfd692f-f4b3-42e1-b331-525fb95d76a2" providerId="ADAL" clId="{29776756-3568-4A8D-B221-91F3DC9C36AD}" dt="2024-11-13T20:26:35.131" v="1159" actId="478"/>
          <ac:spMkLst>
            <pc:docMk/>
            <pc:sldMk cId="107353307" sldId="364"/>
            <ac:spMk id="5" creationId="{542C161A-02EB-8232-D4CA-A5FEA48773D2}"/>
          </ac:spMkLst>
        </pc:spChg>
        <pc:spChg chg="add mod ord">
          <ac:chgData name="Suter Michelle I.BSCAIML_F23.2201" userId="5dfd692f-f4b3-42e1-b331-525fb95d76a2" providerId="ADAL" clId="{29776756-3568-4A8D-B221-91F3DC9C36AD}" dt="2024-11-13T20:26:52.434" v="1169" actId="403"/>
          <ac:spMkLst>
            <pc:docMk/>
            <pc:sldMk cId="107353307" sldId="364"/>
            <ac:spMk id="6" creationId="{F8E078B2-A358-CF33-FEFC-A67D82E0D4CD}"/>
          </ac:spMkLst>
        </pc:spChg>
        <pc:spChg chg="add del mod ord">
          <ac:chgData name="Suter Michelle I.BSCAIML_F23.2201" userId="5dfd692f-f4b3-42e1-b331-525fb95d76a2" providerId="ADAL" clId="{29776756-3568-4A8D-B221-91F3DC9C36AD}" dt="2024-11-13T20:26:59.015" v="1170" actId="478"/>
          <ac:spMkLst>
            <pc:docMk/>
            <pc:sldMk cId="107353307" sldId="364"/>
            <ac:spMk id="7" creationId="{408630AB-F51F-D569-866F-8368A3853184}"/>
          </ac:spMkLst>
        </pc:spChg>
        <pc:spChg chg="add mod">
          <ac:chgData name="Suter Michelle I.BSCAIML_F23.2201" userId="5dfd692f-f4b3-42e1-b331-525fb95d76a2" providerId="ADAL" clId="{29776756-3568-4A8D-B221-91F3DC9C36AD}" dt="2024-11-14T18:54:24.123" v="2136" actId="207"/>
          <ac:spMkLst>
            <pc:docMk/>
            <pc:sldMk cId="107353307" sldId="364"/>
            <ac:spMk id="8" creationId="{73CDD505-0356-8B39-F319-FAF5E1C616AF}"/>
          </ac:spMkLst>
        </pc:spChg>
        <pc:spChg chg="add mod">
          <ac:chgData name="Suter Michelle I.BSCAIML_F23.2201" userId="5dfd692f-f4b3-42e1-b331-525fb95d76a2" providerId="ADAL" clId="{29776756-3568-4A8D-B221-91F3DC9C36AD}" dt="2024-11-13T20:28:39.316" v="1204"/>
          <ac:spMkLst>
            <pc:docMk/>
            <pc:sldMk cId="107353307" sldId="364"/>
            <ac:spMk id="9" creationId="{1CAB6C07-E80B-739E-A1A7-7303152E32B5}"/>
          </ac:spMkLst>
        </pc:spChg>
        <pc:spChg chg="add mod">
          <ac:chgData name="Suter Michelle I.BSCAIML_F23.2201" userId="5dfd692f-f4b3-42e1-b331-525fb95d76a2" providerId="ADAL" clId="{29776756-3568-4A8D-B221-91F3DC9C36AD}" dt="2024-11-13T20:28:51.791" v="1207"/>
          <ac:spMkLst>
            <pc:docMk/>
            <pc:sldMk cId="107353307" sldId="364"/>
            <ac:spMk id="10" creationId="{6F814730-45CA-F26F-974D-77F3B3E12736}"/>
          </ac:spMkLst>
        </pc:spChg>
      </pc:sldChg>
      <pc:sldChg chg="new del">
        <pc:chgData name="Suter Michelle I.BSCAIML_F23.2201" userId="5dfd692f-f4b3-42e1-b331-525fb95d76a2" providerId="ADAL" clId="{29776756-3568-4A8D-B221-91F3DC9C36AD}" dt="2024-11-13T20:26:24.161" v="1155" actId="47"/>
        <pc:sldMkLst>
          <pc:docMk/>
          <pc:sldMk cId="876647717" sldId="365"/>
        </pc:sldMkLst>
      </pc:sldChg>
      <pc:sldChg chg="addSp delSp modSp new mod modTransition modNotesTx">
        <pc:chgData name="Suter Michelle I.BSCAIML_F23.2201" userId="5dfd692f-f4b3-42e1-b331-525fb95d76a2" providerId="ADAL" clId="{29776756-3568-4A8D-B221-91F3DC9C36AD}" dt="2024-11-14T19:31:18.206" v="2635"/>
        <pc:sldMkLst>
          <pc:docMk/>
          <pc:sldMk cId="1477225485" sldId="365"/>
        </pc:sldMkLst>
        <pc:spChg chg="del">
          <ac:chgData name="Suter Michelle I.BSCAIML_F23.2201" userId="5dfd692f-f4b3-42e1-b331-525fb95d76a2" providerId="ADAL" clId="{29776756-3568-4A8D-B221-91F3DC9C36AD}" dt="2024-11-13T20:29:13.496" v="1224" actId="478"/>
          <ac:spMkLst>
            <pc:docMk/>
            <pc:sldMk cId="1477225485" sldId="365"/>
            <ac:spMk id="2" creationId="{D4965F96-E144-D0FF-38EA-9FD70C9656DA}"/>
          </ac:spMkLst>
        </pc:spChg>
        <pc:spChg chg="mod">
          <ac:chgData name="Suter Michelle I.BSCAIML_F23.2201" userId="5dfd692f-f4b3-42e1-b331-525fb95d76a2" providerId="ADAL" clId="{29776756-3568-4A8D-B221-91F3DC9C36AD}" dt="2024-11-13T20:30:21.932" v="1245" actId="1076"/>
          <ac:spMkLst>
            <pc:docMk/>
            <pc:sldMk cId="1477225485" sldId="365"/>
            <ac:spMk id="3" creationId="{6B504A99-579F-5F98-EBEA-FF2BF8023374}"/>
          </ac:spMkLst>
        </pc:spChg>
        <pc:spChg chg="add mod">
          <ac:chgData name="Suter Michelle I.BSCAIML_F23.2201" userId="5dfd692f-f4b3-42e1-b331-525fb95d76a2" providerId="ADAL" clId="{29776756-3568-4A8D-B221-91F3DC9C36AD}" dt="2024-11-13T21:12:00.538" v="1378" actId="20577"/>
          <ac:spMkLst>
            <pc:docMk/>
            <pc:sldMk cId="1477225485" sldId="365"/>
            <ac:spMk id="4" creationId="{4052C005-DFBA-8847-671F-5C27588BAAE1}"/>
          </ac:spMkLst>
        </pc:spChg>
        <pc:picChg chg="add mod">
          <ac:chgData name="Suter Michelle I.BSCAIML_F23.2201" userId="5dfd692f-f4b3-42e1-b331-525fb95d76a2" providerId="ADAL" clId="{29776756-3568-4A8D-B221-91F3DC9C36AD}" dt="2024-11-14T19:30:25.839" v="2634" actId="732"/>
          <ac:picMkLst>
            <pc:docMk/>
            <pc:sldMk cId="1477225485" sldId="365"/>
            <ac:picMk id="2050" creationId="{24167F4A-5D61-9A6B-B194-49D3F63C4267}"/>
          </ac:picMkLst>
        </pc:picChg>
      </pc:sldChg>
      <pc:sldChg chg="delSp modSp add mod modTransition modClrScheme chgLayout">
        <pc:chgData name="Suter Michelle I.BSCAIML_F23.2201" userId="5dfd692f-f4b3-42e1-b331-525fb95d76a2" providerId="ADAL" clId="{29776756-3568-4A8D-B221-91F3DC9C36AD}" dt="2024-11-13T21:12:09.420" v="1379"/>
        <pc:sldMkLst>
          <pc:docMk/>
          <pc:sldMk cId="1648242450" sldId="366"/>
        </pc:sldMkLst>
        <pc:spChg chg="mod ord">
          <ac:chgData name="Suter Michelle I.BSCAIML_F23.2201" userId="5dfd692f-f4b3-42e1-b331-525fb95d76a2" providerId="ADAL" clId="{29776756-3568-4A8D-B221-91F3DC9C36AD}" dt="2024-11-13T20:31:18.887" v="1288" actId="1076"/>
          <ac:spMkLst>
            <pc:docMk/>
            <pc:sldMk cId="1648242450" sldId="366"/>
            <ac:spMk id="3" creationId="{114DDCCF-AD5F-0A3B-F8E4-2F70C8E71AC2}"/>
          </ac:spMkLst>
        </pc:spChg>
        <pc:spChg chg="del">
          <ac:chgData name="Suter Michelle I.BSCAIML_F23.2201" userId="5dfd692f-f4b3-42e1-b331-525fb95d76a2" providerId="ADAL" clId="{29776756-3568-4A8D-B221-91F3DC9C36AD}" dt="2024-11-13T20:30:59.122" v="1248" actId="478"/>
          <ac:spMkLst>
            <pc:docMk/>
            <pc:sldMk cId="1648242450" sldId="366"/>
            <ac:spMk id="4" creationId="{7016BA91-4BE6-A61D-07E1-757E250782A3}"/>
          </ac:spMkLst>
        </pc:spChg>
      </pc:sldChg>
      <pc:sldMasterChg chg="modSp add mod addSldLayout delSldLayout modSldLayout">
        <pc:chgData name="Suter Michelle I.BSCAIML_F23.2201" userId="5dfd692f-f4b3-42e1-b331-525fb95d76a2" providerId="ADAL" clId="{29776756-3568-4A8D-B221-91F3DC9C36AD}" dt="2024-11-13T16:21:53.742" v="342" actId="1076"/>
        <pc:sldMasterMkLst>
          <pc:docMk/>
          <pc:sldMasterMk cId="0" sldId="2147483671"/>
        </pc:sldMasterMkLst>
        <pc:spChg chg="mod">
          <ac:chgData name="Suter Michelle I.BSCAIML_F23.2201" userId="5dfd692f-f4b3-42e1-b331-525fb95d76a2" providerId="ADAL" clId="{29776756-3568-4A8D-B221-91F3DC9C36AD}" dt="2024-11-13T16:21:53.742" v="342" actId="1076"/>
          <ac:spMkLst>
            <pc:docMk/>
            <pc:sldMasterMk cId="0" sldId="2147483671"/>
            <ac:spMk id="6" creationId="{00000000-0000-0000-0000-000000000000}"/>
          </ac:spMkLst>
        </pc:spChg>
        <pc:spChg chg="mod">
          <ac:chgData name="Suter Michelle I.BSCAIML_F23.2201" userId="5dfd692f-f4b3-42e1-b331-525fb95d76a2" providerId="ADAL" clId="{29776756-3568-4A8D-B221-91F3DC9C36AD}" dt="2024-11-13T16:21:08.996" v="337" actId="2711"/>
          <ac:spMkLst>
            <pc:docMk/>
            <pc:sldMasterMk cId="0" sldId="2147483671"/>
            <ac:spMk id="7" creationId="{00000000-0000-0000-0000-000000000000}"/>
          </ac:spMkLst>
        </pc:spChg>
        <pc:sldLayoutChg chg="modSp add">
          <pc:chgData name="Suter Michelle I.BSCAIML_F23.2201" userId="5dfd692f-f4b3-42e1-b331-525fb95d76a2" providerId="ADAL" clId="{29776756-3568-4A8D-B221-91F3DC9C36AD}" dt="2024-11-13T16:21:23.829" v="339" actId="2711"/>
          <pc:sldLayoutMkLst>
            <pc:docMk/>
            <pc:sldMasterMk cId="0" sldId="2147483671"/>
            <pc:sldLayoutMk cId="0" sldId="2147483648"/>
          </pc:sldLayoutMkLst>
          <pc:spChg chg="mod">
            <ac:chgData name="Suter Michelle I.BSCAIML_F23.2201" userId="5dfd692f-f4b3-42e1-b331-525fb95d76a2" providerId="ADAL" clId="{29776756-3568-4A8D-B221-91F3DC9C36AD}" dt="2024-11-13T16:21:18.668" v="338" actId="2711"/>
            <ac:spMkLst>
              <pc:docMk/>
              <pc:sldMasterMk cId="0" sldId="2147483671"/>
              <pc:sldLayoutMk cId="0" sldId="2147483648"/>
              <ac:spMk id="11" creationId="{00000000-0000-0000-0000-000000000000}"/>
            </ac:spMkLst>
          </pc:spChg>
          <pc:spChg chg="mod">
            <ac:chgData name="Suter Michelle I.BSCAIML_F23.2201" userId="5dfd692f-f4b3-42e1-b331-525fb95d76a2" providerId="ADAL" clId="{29776756-3568-4A8D-B221-91F3DC9C36AD}" dt="2024-11-13T16:21:23.829" v="339" actId="2711"/>
            <ac:spMkLst>
              <pc:docMk/>
              <pc:sldMasterMk cId="0" sldId="2147483671"/>
              <pc:sldLayoutMk cId="0" sldId="2147483648"/>
              <ac:spMk id="12" creationId="{00000000-0000-0000-0000-000000000000}"/>
            </ac:spMkLst>
          </pc:spChg>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49"/>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50"/>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51"/>
          </pc:sldLayoutMkLst>
        </pc:sldLayoutChg>
        <pc:sldLayoutChg chg="add del">
          <pc:chgData name="Suter Michelle I.BSCAIML_F23.2201" userId="5dfd692f-f4b3-42e1-b331-525fb95d76a2" providerId="ADAL" clId="{29776756-3568-4A8D-B221-91F3DC9C36AD}" dt="2024-11-13T16:17:27.145" v="213" actId="47"/>
          <pc:sldLayoutMkLst>
            <pc:docMk/>
            <pc:sldMasterMk cId="0" sldId="2147483671"/>
            <pc:sldLayoutMk cId="0" sldId="2147483652"/>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53"/>
          </pc:sldLayoutMkLst>
        </pc:sldLayoutChg>
        <pc:sldLayoutChg chg="add">
          <pc:chgData name="Suter Michelle I.BSCAIML_F23.2201" userId="5dfd692f-f4b3-42e1-b331-525fb95d76a2" providerId="ADAL" clId="{29776756-3568-4A8D-B221-91F3DC9C36AD}" dt="2024-11-13T16:14:51.184" v="146" actId="27028"/>
          <pc:sldLayoutMkLst>
            <pc:docMk/>
            <pc:sldMasterMk cId="0" sldId="2147483671"/>
            <pc:sldLayoutMk cId="0" sldId="2147483654"/>
          </pc:sldLayoutMkLst>
        </pc:sldLayoutChg>
        <pc:sldLayoutChg chg="add">
          <pc:chgData name="Suter Michelle I.BSCAIML_F23.2201" userId="5dfd692f-f4b3-42e1-b331-525fb95d76a2" providerId="ADAL" clId="{29776756-3568-4A8D-B221-91F3DC9C36AD}" dt="2024-11-13T16:14:51.184" v="146" actId="27028"/>
          <pc:sldLayoutMkLst>
            <pc:docMk/>
            <pc:sldMasterMk cId="0" sldId="2147483671"/>
            <pc:sldLayoutMk cId="0" sldId="2147483655"/>
          </pc:sldLayoutMkLst>
        </pc:sldLayoutChg>
        <pc:sldLayoutChg chg="add">
          <pc:chgData name="Suter Michelle I.BSCAIML_F23.2201" userId="5dfd692f-f4b3-42e1-b331-525fb95d76a2" providerId="ADAL" clId="{29776756-3568-4A8D-B221-91F3DC9C36AD}" dt="2024-11-13T16:14:51.184" v="146" actId="27028"/>
          <pc:sldLayoutMkLst>
            <pc:docMk/>
            <pc:sldMasterMk cId="0" sldId="2147483671"/>
            <pc:sldLayoutMk cId="0" sldId="2147483656"/>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57"/>
          </pc:sldLayoutMkLst>
        </pc:sldLayoutChg>
        <pc:sldLayoutChg chg="add">
          <pc:chgData name="Suter Michelle I.BSCAIML_F23.2201" userId="5dfd692f-f4b3-42e1-b331-525fb95d76a2" providerId="ADAL" clId="{29776756-3568-4A8D-B221-91F3DC9C36AD}" dt="2024-11-13T16:14:51.184" v="146" actId="27028"/>
          <pc:sldLayoutMkLst>
            <pc:docMk/>
            <pc:sldMasterMk cId="0" sldId="2147483671"/>
            <pc:sldLayoutMk cId="0" sldId="2147483658"/>
          </pc:sldLayoutMkLst>
        </pc:sldLayoutChg>
        <pc:sldLayoutChg chg="add del">
          <pc:chgData name="Suter Michelle I.BSCAIML_F23.2201" userId="5dfd692f-f4b3-42e1-b331-525fb95d76a2" providerId="ADAL" clId="{29776756-3568-4A8D-B221-91F3DC9C36AD}" dt="2024-11-13T16:17:26.590" v="212" actId="47"/>
          <pc:sldLayoutMkLst>
            <pc:docMk/>
            <pc:sldMasterMk cId="0" sldId="2147483671"/>
            <pc:sldLayoutMk cId="0" sldId="2147483659"/>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60"/>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61"/>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62"/>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63"/>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64"/>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65"/>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1"/>
            <pc:sldLayoutMk cId="0" sldId="2147483666"/>
          </pc:sldLayoutMkLst>
        </pc:sldLayoutChg>
        <pc:sldLayoutChg chg="add">
          <pc:chgData name="Suter Michelle I.BSCAIML_F23.2201" userId="5dfd692f-f4b3-42e1-b331-525fb95d76a2" providerId="ADAL" clId="{29776756-3568-4A8D-B221-91F3DC9C36AD}" dt="2024-11-13T16:14:51.184" v="146" actId="27028"/>
          <pc:sldLayoutMkLst>
            <pc:docMk/>
            <pc:sldMasterMk cId="0" sldId="2147483671"/>
            <pc:sldLayoutMk cId="0" sldId="2147483667"/>
          </pc:sldLayoutMkLst>
        </pc:sldLayoutChg>
        <pc:sldLayoutChg chg="add">
          <pc:chgData name="Suter Michelle I.BSCAIML_F23.2201" userId="5dfd692f-f4b3-42e1-b331-525fb95d76a2" providerId="ADAL" clId="{29776756-3568-4A8D-B221-91F3DC9C36AD}" dt="2024-11-13T16:14:51.184" v="146" actId="27028"/>
          <pc:sldLayoutMkLst>
            <pc:docMk/>
            <pc:sldMasterMk cId="0" sldId="2147483671"/>
            <pc:sldLayoutMk cId="0" sldId="2147483668"/>
          </pc:sldLayoutMkLst>
        </pc:sldLayoutChg>
      </pc:sldMasterChg>
      <pc:sldMasterChg chg="add del addSldLayout delSldLayout">
        <pc:chgData name="Suter Michelle I.BSCAIML_F23.2201" userId="5dfd692f-f4b3-42e1-b331-525fb95d76a2" providerId="ADAL" clId="{29776756-3568-4A8D-B221-91F3DC9C36AD}" dt="2024-11-13T16:17:27.902" v="217" actId="47"/>
        <pc:sldMasterMkLst>
          <pc:docMk/>
          <pc:sldMasterMk cId="0" sldId="2147483672"/>
        </pc:sldMasterMkLst>
        <pc:sldLayoutChg chg="add del">
          <pc:chgData name="Suter Michelle I.BSCAIML_F23.2201" userId="5dfd692f-f4b3-42e1-b331-525fb95d76a2" providerId="ADAL" clId="{29776756-3568-4A8D-B221-91F3DC9C36AD}" dt="2024-11-13T16:17:27.902" v="217" actId="47"/>
          <pc:sldLayoutMkLst>
            <pc:docMk/>
            <pc:sldMasterMk cId="0" sldId="2147483672"/>
            <pc:sldLayoutMk cId="0" sldId="2147483669"/>
          </pc:sldLayoutMkLst>
        </pc:sldLayoutChg>
        <pc:sldLayoutChg chg="add del">
          <pc:chgData name="Suter Michelle I.BSCAIML_F23.2201" userId="5dfd692f-f4b3-42e1-b331-525fb95d76a2" providerId="ADAL" clId="{29776756-3568-4A8D-B221-91F3DC9C36AD}" dt="2024-11-13T16:17:27.902" v="217" actId="47"/>
          <pc:sldLayoutMkLst>
            <pc:docMk/>
            <pc:sldMasterMk cId="0" sldId="2147483672"/>
            <pc:sldLayoutMk cId="0" sldId="2147483670"/>
          </pc:sldLayoutMkLst>
        </pc:sldLayoutChg>
      </pc:sldMasterChg>
      <pc:sldMasterChg chg="del replId delSldLayout modSldLayout">
        <pc:chgData name="Suter Michelle I.BSCAIML_F23.2201" userId="5dfd692f-f4b3-42e1-b331-525fb95d76a2" providerId="ADAL" clId="{29776756-3568-4A8D-B221-91F3DC9C36AD}" dt="2024-11-13T20:28:45.686" v="1206" actId="47"/>
        <pc:sldMasterMkLst>
          <pc:docMk/>
          <pc:sldMasterMk cId="2460954070" sldId="2147483674"/>
        </pc:sldMasterMkLst>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3479445657" sldId="2147483673"/>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2385387890" sldId="2147483675"/>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949138452" sldId="2147483676"/>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2591524520" sldId="2147483677"/>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1203092039" sldId="2147483678"/>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3733172339" sldId="2147483679"/>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3210312558" sldId="2147483680"/>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3146388984" sldId="2147483681"/>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3171841454" sldId="2147483682"/>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1718958274" sldId="2147483683"/>
          </pc:sldLayoutMkLst>
        </pc:sldLayoutChg>
        <pc:sldLayoutChg chg="del replId">
          <pc:chgData name="Suter Michelle I.BSCAIML_F23.2201" userId="5dfd692f-f4b3-42e1-b331-525fb95d76a2" providerId="ADAL" clId="{29776756-3568-4A8D-B221-91F3DC9C36AD}" dt="2024-11-13T20:28:45.686" v="1206" actId="47"/>
          <pc:sldLayoutMkLst>
            <pc:docMk/>
            <pc:sldMasterMk cId="2460954070" sldId="2147483674"/>
            <pc:sldLayoutMk cId="2202905451" sldId="2147483684"/>
          </pc:sldLayoutMkLst>
        </pc:sldLayoutChg>
      </pc:sldMasterChg>
    </pc:docChg>
  </pc:docChgLst>
  <pc:docChgLst>
    <pc:chgData name="Flück Nadine I.BSCAIML_F23.2201" userId="S::nadine.flueck@stud.hslu.ch::74c08998-9465-444a-93a6-7d605c6e34df" providerId="AD" clId="Web-{3518358B-8369-50CA-1A50-7E5D42221D4A}"/>
    <pc:docChg chg="modSld">
      <pc:chgData name="Flück Nadine I.BSCAIML_F23.2201" userId="S::nadine.flueck@stud.hslu.ch::74c08998-9465-444a-93a6-7d605c6e34df" providerId="AD" clId="Web-{3518358B-8369-50CA-1A50-7E5D42221D4A}" dt="2024-11-13T21:05:19.993" v="145" actId="14100"/>
      <pc:docMkLst>
        <pc:docMk/>
      </pc:docMkLst>
      <pc:sldChg chg="addSp delSp modSp">
        <pc:chgData name="Flück Nadine I.BSCAIML_F23.2201" userId="S::nadine.flueck@stud.hslu.ch::74c08998-9465-444a-93a6-7d605c6e34df" providerId="AD" clId="Web-{3518358B-8369-50CA-1A50-7E5D42221D4A}" dt="2024-11-13T21:05:19.993" v="145" actId="14100"/>
        <pc:sldMkLst>
          <pc:docMk/>
          <pc:sldMk cId="109857222" sldId="256"/>
        </pc:sldMkLst>
        <pc:spChg chg="mod">
          <ac:chgData name="Flück Nadine I.BSCAIML_F23.2201" userId="S::nadine.flueck@stud.hslu.ch::74c08998-9465-444a-93a6-7d605c6e34df" providerId="AD" clId="Web-{3518358B-8369-50CA-1A50-7E5D42221D4A}" dt="2024-11-13T21:05:19.993" v="145" actId="14100"/>
          <ac:spMkLst>
            <pc:docMk/>
            <pc:sldMk cId="109857222" sldId="256"/>
            <ac:spMk id="2" creationId="{00000000-0000-0000-0000-000000000000}"/>
          </ac:spMkLst>
        </pc:spChg>
        <pc:spChg chg="del">
          <ac:chgData name="Flück Nadine I.BSCAIML_F23.2201" userId="S::nadine.flueck@stud.hslu.ch::74c08998-9465-444a-93a6-7d605c6e34df" providerId="AD" clId="Web-{3518358B-8369-50CA-1A50-7E5D42221D4A}" dt="2024-11-13T21:04:23.024" v="142"/>
          <ac:spMkLst>
            <pc:docMk/>
            <pc:sldMk cId="109857222" sldId="256"/>
            <ac:spMk id="7" creationId="{DCCA24C8-87BB-31CF-8224-921BF7311C80}"/>
          </ac:spMkLst>
        </pc:spChg>
        <pc:picChg chg="add mod">
          <ac:chgData name="Flück Nadine I.BSCAIML_F23.2201" userId="S::nadine.flueck@stud.hslu.ch::74c08998-9465-444a-93a6-7d605c6e34df" providerId="AD" clId="Web-{3518358B-8369-50CA-1A50-7E5D42221D4A}" dt="2024-11-13T21:04:34.914" v="144"/>
          <ac:picMkLst>
            <pc:docMk/>
            <pc:sldMk cId="109857222" sldId="256"/>
            <ac:picMk id="6" creationId="{BC643744-DDE9-4580-953F-B93C4354E6E9}"/>
          </ac:picMkLst>
        </pc:picChg>
      </pc:sldChg>
      <pc:sldChg chg="addSp delSp modSp">
        <pc:chgData name="Flück Nadine I.BSCAIML_F23.2201" userId="S::nadine.flueck@stud.hslu.ch::74c08998-9465-444a-93a6-7d605c6e34df" providerId="AD" clId="Web-{3518358B-8369-50CA-1A50-7E5D42221D4A}" dt="2024-11-13T21:02:58.507" v="141" actId="20577"/>
        <pc:sldMkLst>
          <pc:docMk/>
          <pc:sldMk cId="4035423157" sldId="362"/>
        </pc:sldMkLst>
        <pc:spChg chg="mod">
          <ac:chgData name="Flück Nadine I.BSCAIML_F23.2201" userId="S::nadine.flueck@stud.hslu.ch::74c08998-9465-444a-93a6-7d605c6e34df" providerId="AD" clId="Web-{3518358B-8369-50CA-1A50-7E5D42221D4A}" dt="2024-11-13T20:55:52.502" v="65" actId="1076"/>
          <ac:spMkLst>
            <pc:docMk/>
            <pc:sldMk cId="4035423157" sldId="362"/>
            <ac:spMk id="9" creationId="{13F4C7C0-2FF8-A047-A4CA-22ACD86614C6}"/>
          </ac:spMkLst>
        </pc:spChg>
        <pc:spChg chg="mod">
          <ac:chgData name="Flück Nadine I.BSCAIML_F23.2201" userId="S::nadine.flueck@stud.hslu.ch::74c08998-9465-444a-93a6-7d605c6e34df" providerId="AD" clId="Web-{3518358B-8369-50CA-1A50-7E5D42221D4A}" dt="2024-11-13T20:55:41.971" v="62" actId="1076"/>
          <ac:spMkLst>
            <pc:docMk/>
            <pc:sldMk cId="4035423157" sldId="362"/>
            <ac:spMk id="10" creationId="{2A5B549C-7621-C090-EDC1-B196A35BDB77}"/>
          </ac:spMkLst>
        </pc:spChg>
        <pc:spChg chg="mod">
          <ac:chgData name="Flück Nadine I.BSCAIML_F23.2201" userId="S::nadine.flueck@stud.hslu.ch::74c08998-9465-444a-93a6-7d605c6e34df" providerId="AD" clId="Web-{3518358B-8369-50CA-1A50-7E5D42221D4A}" dt="2024-11-13T20:58:02.754" v="103" actId="1076"/>
          <ac:spMkLst>
            <pc:docMk/>
            <pc:sldMk cId="4035423157" sldId="362"/>
            <ac:spMk id="12" creationId="{7903E114-466C-DE11-3E30-59BF0CF5E59A}"/>
          </ac:spMkLst>
        </pc:spChg>
        <pc:spChg chg="mod">
          <ac:chgData name="Flück Nadine I.BSCAIML_F23.2201" userId="S::nadine.flueck@stud.hslu.ch::74c08998-9465-444a-93a6-7d605c6e34df" providerId="AD" clId="Web-{3518358B-8369-50CA-1A50-7E5D42221D4A}" dt="2024-11-13T20:55:41.971" v="63" actId="1076"/>
          <ac:spMkLst>
            <pc:docMk/>
            <pc:sldMk cId="4035423157" sldId="362"/>
            <ac:spMk id="14" creationId="{27C11B1C-A793-EC6F-43F4-DF443A58AC5B}"/>
          </ac:spMkLst>
        </pc:spChg>
        <pc:spChg chg="add mod">
          <ac:chgData name="Flück Nadine I.BSCAIML_F23.2201" userId="S::nadine.flueck@stud.hslu.ch::74c08998-9465-444a-93a6-7d605c6e34df" providerId="AD" clId="Web-{3518358B-8369-50CA-1A50-7E5D42221D4A}" dt="2024-11-13T20:58:09.254" v="107" actId="20577"/>
          <ac:spMkLst>
            <pc:docMk/>
            <pc:sldMk cId="4035423157" sldId="362"/>
            <ac:spMk id="22" creationId="{3CCA12F3-88BF-3DC8-31A9-2175AB24776E}"/>
          </ac:spMkLst>
        </pc:spChg>
        <pc:spChg chg="add mod">
          <ac:chgData name="Flück Nadine I.BSCAIML_F23.2201" userId="S::nadine.flueck@stud.hslu.ch::74c08998-9465-444a-93a6-7d605c6e34df" providerId="AD" clId="Web-{3518358B-8369-50CA-1A50-7E5D42221D4A}" dt="2024-11-13T20:56:36.753" v="84" actId="20577"/>
          <ac:spMkLst>
            <pc:docMk/>
            <pc:sldMk cId="4035423157" sldId="362"/>
            <ac:spMk id="23" creationId="{38D7119C-8A1B-F747-7447-9C1041E23F24}"/>
          </ac:spMkLst>
        </pc:spChg>
        <pc:spChg chg="add del mod">
          <ac:chgData name="Flück Nadine I.BSCAIML_F23.2201" userId="S::nadine.flueck@stud.hslu.ch::74c08998-9465-444a-93a6-7d605c6e34df" providerId="AD" clId="Web-{3518358B-8369-50CA-1A50-7E5D42221D4A}" dt="2024-11-13T20:56:46.456" v="88"/>
          <ac:spMkLst>
            <pc:docMk/>
            <pc:sldMk cId="4035423157" sldId="362"/>
            <ac:spMk id="24" creationId="{409FF0E5-5927-359D-2815-6A75428350A7}"/>
          </ac:spMkLst>
        </pc:spChg>
        <pc:spChg chg="add mod">
          <ac:chgData name="Flück Nadine I.BSCAIML_F23.2201" userId="S::nadine.flueck@stud.hslu.ch::74c08998-9465-444a-93a6-7d605c6e34df" providerId="AD" clId="Web-{3518358B-8369-50CA-1A50-7E5D42221D4A}" dt="2024-11-13T20:59:04.036" v="124"/>
          <ac:spMkLst>
            <pc:docMk/>
            <pc:sldMk cId="4035423157" sldId="362"/>
            <ac:spMk id="25" creationId="{549F3D4C-87F9-1B50-9266-76604E337B4A}"/>
          </ac:spMkLst>
        </pc:spChg>
        <pc:spChg chg="add mod">
          <ac:chgData name="Flück Nadine I.BSCAIML_F23.2201" userId="S::nadine.flueck@stud.hslu.ch::74c08998-9465-444a-93a6-7d605c6e34df" providerId="AD" clId="Web-{3518358B-8369-50CA-1A50-7E5D42221D4A}" dt="2024-11-13T20:58:26.395" v="113" actId="20577"/>
          <ac:spMkLst>
            <pc:docMk/>
            <pc:sldMk cId="4035423157" sldId="362"/>
            <ac:spMk id="26" creationId="{0595362E-6C2E-8F9A-41B6-85688DA97EDB}"/>
          </ac:spMkLst>
        </pc:spChg>
        <pc:spChg chg="add mod">
          <ac:chgData name="Flück Nadine I.BSCAIML_F23.2201" userId="S::nadine.flueck@stud.hslu.ch::74c08998-9465-444a-93a6-7d605c6e34df" providerId="AD" clId="Web-{3518358B-8369-50CA-1A50-7E5D42221D4A}" dt="2024-11-13T20:59:25.239" v="126" actId="1076"/>
          <ac:spMkLst>
            <pc:docMk/>
            <pc:sldMk cId="4035423157" sldId="362"/>
            <ac:spMk id="27" creationId="{66920593-3C47-E214-CAB4-91C8A1E37589}"/>
          </ac:spMkLst>
        </pc:spChg>
        <pc:spChg chg="add mod">
          <ac:chgData name="Flück Nadine I.BSCAIML_F23.2201" userId="S::nadine.flueck@stud.hslu.ch::74c08998-9465-444a-93a6-7d605c6e34df" providerId="AD" clId="Web-{3518358B-8369-50CA-1A50-7E5D42221D4A}" dt="2024-11-13T21:02:39.116" v="136"/>
          <ac:spMkLst>
            <pc:docMk/>
            <pc:sldMk cId="4035423157" sldId="362"/>
            <ac:spMk id="28" creationId="{2F86CEA0-DDB6-7F29-C177-798327B5399C}"/>
          </ac:spMkLst>
        </pc:spChg>
        <pc:spChg chg="add mod">
          <ac:chgData name="Flück Nadine I.BSCAIML_F23.2201" userId="S::nadine.flueck@stud.hslu.ch::74c08998-9465-444a-93a6-7d605c6e34df" providerId="AD" clId="Web-{3518358B-8369-50CA-1A50-7E5D42221D4A}" dt="2024-11-13T21:02:11.366" v="133" actId="20577"/>
          <ac:spMkLst>
            <pc:docMk/>
            <pc:sldMk cId="4035423157" sldId="362"/>
            <ac:spMk id="29" creationId="{490753ED-CA25-C5CD-7491-37DACC92D725}"/>
          </ac:spMkLst>
        </pc:spChg>
        <pc:spChg chg="add mod">
          <ac:chgData name="Flück Nadine I.BSCAIML_F23.2201" userId="S::nadine.flueck@stud.hslu.ch::74c08998-9465-444a-93a6-7d605c6e34df" providerId="AD" clId="Web-{3518358B-8369-50CA-1A50-7E5D42221D4A}" dt="2024-11-13T21:02:58.507" v="141" actId="20577"/>
          <ac:spMkLst>
            <pc:docMk/>
            <pc:sldMk cId="4035423157" sldId="362"/>
            <ac:spMk id="30" creationId="{B50A10BC-FE7E-61AC-5AD5-75710F16F937}"/>
          </ac:spMkLst>
        </pc:spChg>
        <pc:picChg chg="add del mod">
          <ac:chgData name="Flück Nadine I.BSCAIML_F23.2201" userId="S::nadine.flueck@stud.hslu.ch::74c08998-9465-444a-93a6-7d605c6e34df" providerId="AD" clId="Web-{3518358B-8369-50CA-1A50-7E5D42221D4A}" dt="2024-11-13T20:45:36.840" v="3"/>
          <ac:picMkLst>
            <pc:docMk/>
            <pc:sldMk cId="4035423157" sldId="362"/>
            <ac:picMk id="2" creationId="{18FCE9D7-8DBA-5DA9-2167-DE2C4E5389F2}"/>
          </ac:picMkLst>
        </pc:picChg>
        <pc:picChg chg="add mod">
          <ac:chgData name="Flück Nadine I.BSCAIML_F23.2201" userId="S::nadine.flueck@stud.hslu.ch::74c08998-9465-444a-93a6-7d605c6e34df" providerId="AD" clId="Web-{3518358B-8369-50CA-1A50-7E5D42221D4A}" dt="2024-11-13T20:46:23.121" v="6" actId="14100"/>
          <ac:picMkLst>
            <pc:docMk/>
            <pc:sldMk cId="4035423157" sldId="362"/>
            <ac:picMk id="3" creationId="{EC76128A-9AB8-B878-564A-0D5C0C12C528}"/>
          </ac:picMkLst>
        </pc:picChg>
        <pc:picChg chg="add mod">
          <ac:chgData name="Flück Nadine I.BSCAIML_F23.2201" userId="S::nadine.flueck@stud.hslu.ch::74c08998-9465-444a-93a6-7d605c6e34df" providerId="AD" clId="Web-{3518358B-8369-50CA-1A50-7E5D42221D4A}" dt="2024-11-13T20:48:28.107" v="17" actId="1076"/>
          <ac:picMkLst>
            <pc:docMk/>
            <pc:sldMk cId="4035423157" sldId="362"/>
            <ac:picMk id="4" creationId="{499B7140-F4E1-FF53-3EF0-05AC8FBE418A}"/>
          </ac:picMkLst>
        </pc:picChg>
        <pc:picChg chg="add mod">
          <ac:chgData name="Flück Nadine I.BSCAIML_F23.2201" userId="S::nadine.flueck@stud.hslu.ch::74c08998-9465-444a-93a6-7d605c6e34df" providerId="AD" clId="Web-{3518358B-8369-50CA-1A50-7E5D42221D4A}" dt="2024-11-13T20:48:28.122" v="18" actId="1076"/>
          <ac:picMkLst>
            <pc:docMk/>
            <pc:sldMk cId="4035423157" sldId="362"/>
            <ac:picMk id="6" creationId="{3DC43F70-8ED9-42FB-AB29-12972221F317}"/>
          </ac:picMkLst>
        </pc:picChg>
        <pc:picChg chg="mod">
          <ac:chgData name="Flück Nadine I.BSCAIML_F23.2201" userId="S::nadine.flueck@stud.hslu.ch::74c08998-9465-444a-93a6-7d605c6e34df" providerId="AD" clId="Web-{3518358B-8369-50CA-1A50-7E5D42221D4A}" dt="2024-11-13T20:53:35.188" v="49" actId="14100"/>
          <ac:picMkLst>
            <pc:docMk/>
            <pc:sldMk cId="4035423157" sldId="362"/>
            <ac:picMk id="7" creationId="{EADDF1CC-6BA1-2AAC-22C0-69124BC8D315}"/>
          </ac:picMkLst>
        </pc:picChg>
        <pc:picChg chg="mod">
          <ac:chgData name="Flück Nadine I.BSCAIML_F23.2201" userId="S::nadine.flueck@stud.hslu.ch::74c08998-9465-444a-93a6-7d605c6e34df" providerId="AD" clId="Web-{3518358B-8369-50CA-1A50-7E5D42221D4A}" dt="2024-11-13T20:55:15.018" v="58" actId="14100"/>
          <ac:picMkLst>
            <pc:docMk/>
            <pc:sldMk cId="4035423157" sldId="362"/>
            <ac:picMk id="8" creationId="{A0B17FC6-D766-2260-8A1D-E1671DE94DDF}"/>
          </ac:picMkLst>
        </pc:picChg>
        <pc:picChg chg="mod">
          <ac:chgData name="Flück Nadine I.BSCAIML_F23.2201" userId="S::nadine.flueck@stud.hslu.ch::74c08998-9465-444a-93a6-7d605c6e34df" providerId="AD" clId="Web-{3518358B-8369-50CA-1A50-7E5D42221D4A}" dt="2024-11-13T20:46:36.715" v="7" actId="1076"/>
          <ac:picMkLst>
            <pc:docMk/>
            <pc:sldMk cId="4035423157" sldId="362"/>
            <ac:picMk id="11" creationId="{C760FB86-9945-BB45-58B8-FF37E9EC5048}"/>
          </ac:picMkLst>
        </pc:picChg>
        <pc:picChg chg="mod">
          <ac:chgData name="Flück Nadine I.BSCAIML_F23.2201" userId="S::nadine.flueck@stud.hslu.ch::74c08998-9465-444a-93a6-7d605c6e34df" providerId="AD" clId="Web-{3518358B-8369-50CA-1A50-7E5D42221D4A}" dt="2024-11-13T20:53:29.907" v="48" actId="14100"/>
          <ac:picMkLst>
            <pc:docMk/>
            <pc:sldMk cId="4035423157" sldId="362"/>
            <ac:picMk id="13" creationId="{B08D1BF7-9DB6-3015-5168-03194153DEB1}"/>
          </ac:picMkLst>
        </pc:picChg>
        <pc:picChg chg="add mod">
          <ac:chgData name="Flück Nadine I.BSCAIML_F23.2201" userId="S::nadine.flueck@stud.hslu.ch::74c08998-9465-444a-93a6-7d605c6e34df" providerId="AD" clId="Web-{3518358B-8369-50CA-1A50-7E5D42221D4A}" dt="2024-11-13T20:49:45.217" v="26" actId="1076"/>
          <ac:picMkLst>
            <pc:docMk/>
            <pc:sldMk cId="4035423157" sldId="362"/>
            <ac:picMk id="15" creationId="{6AFF7373-853A-1975-3A42-25E7E198225E}"/>
          </ac:picMkLst>
        </pc:picChg>
        <pc:picChg chg="add del mod">
          <ac:chgData name="Flück Nadine I.BSCAIML_F23.2201" userId="S::nadine.flueck@stud.hslu.ch::74c08998-9465-444a-93a6-7d605c6e34df" providerId="AD" clId="Web-{3518358B-8369-50CA-1A50-7E5D42221D4A}" dt="2024-11-13T20:50:25.327" v="33"/>
          <ac:picMkLst>
            <pc:docMk/>
            <pc:sldMk cId="4035423157" sldId="362"/>
            <ac:picMk id="16" creationId="{75DB3B83-4473-8EFD-7CB8-FD7F81DF5AC1}"/>
          </ac:picMkLst>
        </pc:picChg>
        <pc:picChg chg="add mod">
          <ac:chgData name="Flück Nadine I.BSCAIML_F23.2201" userId="S::nadine.flueck@stud.hslu.ch::74c08998-9465-444a-93a6-7d605c6e34df" providerId="AD" clId="Web-{3518358B-8369-50CA-1A50-7E5D42221D4A}" dt="2024-11-13T20:50:59.124" v="36" actId="14100"/>
          <ac:picMkLst>
            <pc:docMk/>
            <pc:sldMk cId="4035423157" sldId="362"/>
            <ac:picMk id="17" creationId="{2C6B07D7-0CBF-3CF0-35C5-51D800F8ED12}"/>
          </ac:picMkLst>
        </pc:picChg>
        <pc:picChg chg="add mod">
          <ac:chgData name="Flück Nadine I.BSCAIML_F23.2201" userId="S::nadine.flueck@stud.hslu.ch::74c08998-9465-444a-93a6-7d605c6e34df" providerId="AD" clId="Web-{3518358B-8369-50CA-1A50-7E5D42221D4A}" dt="2024-11-13T20:51:51.781" v="39" actId="14100"/>
          <ac:picMkLst>
            <pc:docMk/>
            <pc:sldMk cId="4035423157" sldId="362"/>
            <ac:picMk id="18" creationId="{9638C9A7-223F-6B9F-1908-8CF405EC1467}"/>
          </ac:picMkLst>
        </pc:picChg>
        <pc:picChg chg="add mod">
          <ac:chgData name="Flück Nadine I.BSCAIML_F23.2201" userId="S::nadine.flueck@stud.hslu.ch::74c08998-9465-444a-93a6-7d605c6e34df" providerId="AD" clId="Web-{3518358B-8369-50CA-1A50-7E5D42221D4A}" dt="2024-11-13T20:52:50.891" v="46" actId="14100"/>
          <ac:picMkLst>
            <pc:docMk/>
            <pc:sldMk cId="4035423157" sldId="362"/>
            <ac:picMk id="19" creationId="{D7B1C136-5591-001C-B435-F9AB89A11303}"/>
          </ac:picMkLst>
        </pc:picChg>
        <pc:picChg chg="add del mod">
          <ac:chgData name="Flück Nadine I.BSCAIML_F23.2201" userId="S::nadine.flueck@stud.hslu.ch::74c08998-9465-444a-93a6-7d605c6e34df" providerId="AD" clId="Web-{3518358B-8369-50CA-1A50-7E5D42221D4A}" dt="2024-11-13T20:53:46.376" v="51"/>
          <ac:picMkLst>
            <pc:docMk/>
            <pc:sldMk cId="4035423157" sldId="362"/>
            <ac:picMk id="20" creationId="{1E45D477-A7B2-E73C-D69E-E45193F3F1D3}"/>
          </ac:picMkLst>
        </pc:picChg>
        <pc:picChg chg="add mod">
          <ac:chgData name="Flück Nadine I.BSCAIML_F23.2201" userId="S::nadine.flueck@stud.hslu.ch::74c08998-9465-444a-93a6-7d605c6e34df" providerId="AD" clId="Web-{3518358B-8369-50CA-1A50-7E5D42221D4A}" dt="2024-11-13T20:55:04.158" v="54" actId="14100"/>
          <ac:picMkLst>
            <pc:docMk/>
            <pc:sldMk cId="4035423157" sldId="362"/>
            <ac:picMk id="21" creationId="{7AC33AAD-DBB7-6397-6CC8-CE44C5605FAA}"/>
          </ac:picMkLst>
        </pc:picChg>
      </pc:sldChg>
    </pc:docChg>
  </pc:docChgLst>
  <pc:docChgLst>
    <pc:chgData name="Sherbetjian Sevan I.BSCAIML.2201" userId="S::sevan.sherbetjian@stud.hslu.ch::9afd4d57-5162-450e-ac75-9e60659090b7" providerId="AD" clId="Web-{9979C34E-1D8E-FA95-4598-CEFB64E12233}"/>
    <pc:docChg chg="mod addSld modSld modMainMaster">
      <pc:chgData name="Sherbetjian Sevan I.BSCAIML.2201" userId="S::sevan.sherbetjian@stud.hslu.ch::9afd4d57-5162-450e-ac75-9e60659090b7" providerId="AD" clId="Web-{9979C34E-1D8E-FA95-4598-CEFB64E12233}" dt="2024-11-15T12:27:49.597" v="967"/>
      <pc:docMkLst>
        <pc:docMk/>
      </pc:docMkLst>
      <pc:sldChg chg="modSp">
        <pc:chgData name="Sherbetjian Sevan I.BSCAIML.2201" userId="S::sevan.sherbetjian@stud.hslu.ch::9afd4d57-5162-450e-ac75-9e60659090b7" providerId="AD" clId="Web-{9979C34E-1D8E-FA95-4598-CEFB64E12233}" dt="2024-11-15T11:14:30.503" v="6" actId="20577"/>
        <pc:sldMkLst>
          <pc:docMk/>
          <pc:sldMk cId="1909216059" sldId="357"/>
        </pc:sldMkLst>
        <pc:spChg chg="mod">
          <ac:chgData name="Sherbetjian Sevan I.BSCAIML.2201" userId="S::sevan.sherbetjian@stud.hslu.ch::9afd4d57-5162-450e-ac75-9e60659090b7" providerId="AD" clId="Web-{9979C34E-1D8E-FA95-4598-CEFB64E12233}" dt="2024-11-15T11:14:30.503" v="6" actId="20577"/>
          <ac:spMkLst>
            <pc:docMk/>
            <pc:sldMk cId="1909216059" sldId="357"/>
            <ac:spMk id="11" creationId="{1C747E27-D2E5-1A56-C42C-553D3FFED17D}"/>
          </ac:spMkLst>
        </pc:spChg>
      </pc:sldChg>
      <pc:sldChg chg="modSp">
        <pc:chgData name="Sherbetjian Sevan I.BSCAIML.2201" userId="S::sevan.sherbetjian@stud.hslu.ch::9afd4d57-5162-450e-ac75-9e60659090b7" providerId="AD" clId="Web-{9979C34E-1D8E-FA95-4598-CEFB64E12233}" dt="2024-11-15T11:27:40.205" v="488"/>
        <pc:sldMkLst>
          <pc:docMk/>
          <pc:sldMk cId="3809858892" sldId="360"/>
        </pc:sldMkLst>
        <pc:graphicFrameChg chg="mod modGraphic">
          <ac:chgData name="Sherbetjian Sevan I.BSCAIML.2201" userId="S::sevan.sherbetjian@stud.hslu.ch::9afd4d57-5162-450e-ac75-9e60659090b7" providerId="AD" clId="Web-{9979C34E-1D8E-FA95-4598-CEFB64E12233}" dt="2024-11-15T11:27:40.205" v="488"/>
          <ac:graphicFrameMkLst>
            <pc:docMk/>
            <pc:sldMk cId="3809858892" sldId="360"/>
            <ac:graphicFrameMk id="4" creationId="{C2382A8D-4A73-B101-3887-C5D9F9A38E6C}"/>
          </ac:graphicFrameMkLst>
        </pc:graphicFrameChg>
      </pc:sldChg>
      <pc:sldChg chg="modNotes">
        <pc:chgData name="Sherbetjian Sevan I.BSCAIML.2201" userId="S::sevan.sherbetjian@stud.hslu.ch::9afd4d57-5162-450e-ac75-9e60659090b7" providerId="AD" clId="Web-{9979C34E-1D8E-FA95-4598-CEFB64E12233}" dt="2024-11-15T11:27:27.251" v="462"/>
        <pc:sldMkLst>
          <pc:docMk/>
          <pc:sldMk cId="4035423157" sldId="362"/>
        </pc:sldMkLst>
      </pc:sldChg>
      <pc:sldChg chg="addSp modSp mod modShow">
        <pc:chgData name="Sherbetjian Sevan I.BSCAIML.2201" userId="S::sevan.sherbetjian@stud.hslu.ch::9afd4d57-5162-450e-ac75-9e60659090b7" providerId="AD" clId="Web-{9979C34E-1D8E-FA95-4598-CEFB64E12233}" dt="2024-11-15T12:13:50.926" v="958" actId="20577"/>
        <pc:sldMkLst>
          <pc:docMk/>
          <pc:sldMk cId="107353307" sldId="364"/>
        </pc:sldMkLst>
        <pc:spChg chg="add mod">
          <ac:chgData name="Sherbetjian Sevan I.BSCAIML.2201" userId="S::sevan.sherbetjian@stud.hslu.ch::9afd4d57-5162-450e-ac75-9e60659090b7" providerId="AD" clId="Web-{9979C34E-1D8E-FA95-4598-CEFB64E12233}" dt="2024-11-15T12:13:50.926" v="958" actId="20577"/>
          <ac:spMkLst>
            <pc:docMk/>
            <pc:sldMk cId="107353307" sldId="364"/>
            <ac:spMk id="2" creationId="{72386AD0-76E7-6E29-76E1-87E0D65B24D3}"/>
          </ac:spMkLst>
        </pc:spChg>
        <pc:spChg chg="add mod">
          <ac:chgData name="Sherbetjian Sevan I.BSCAIML.2201" userId="S::sevan.sherbetjian@stud.hslu.ch::9afd4d57-5162-450e-ac75-9e60659090b7" providerId="AD" clId="Web-{9979C34E-1D8E-FA95-4598-CEFB64E12233}" dt="2024-11-15T12:13:45.832" v="942" actId="20577"/>
          <ac:spMkLst>
            <pc:docMk/>
            <pc:sldMk cId="107353307" sldId="364"/>
            <ac:spMk id="3" creationId="{67D020F9-3A45-DBFD-CA92-77D59411BFDF}"/>
          </ac:spMkLst>
        </pc:spChg>
        <pc:spChg chg="add mod">
          <ac:chgData name="Sherbetjian Sevan I.BSCAIML.2201" userId="S::sevan.sherbetjian@stud.hslu.ch::9afd4d57-5162-450e-ac75-9e60659090b7" providerId="AD" clId="Web-{9979C34E-1D8E-FA95-4598-CEFB64E12233}" dt="2024-11-15T12:13:39.691" v="930" actId="20577"/>
          <ac:spMkLst>
            <pc:docMk/>
            <pc:sldMk cId="107353307" sldId="364"/>
            <ac:spMk id="4" creationId="{339E56EC-A3BA-74D2-DE89-BDD91D1984F4}"/>
          </ac:spMkLst>
        </pc:spChg>
        <pc:spChg chg="mod">
          <ac:chgData name="Sherbetjian Sevan I.BSCAIML.2201" userId="S::sevan.sherbetjian@stud.hslu.ch::9afd4d57-5162-450e-ac75-9e60659090b7" providerId="AD" clId="Web-{9979C34E-1D8E-FA95-4598-CEFB64E12233}" dt="2024-11-15T12:03:21.336" v="647" actId="20577"/>
          <ac:spMkLst>
            <pc:docMk/>
            <pc:sldMk cId="107353307" sldId="364"/>
            <ac:spMk id="8" creationId="{73CDD505-0356-8B39-F319-FAF5E1C616AF}"/>
          </ac:spMkLst>
        </pc:spChg>
      </pc:sldChg>
      <pc:sldChg chg="modSp">
        <pc:chgData name="Sherbetjian Sevan I.BSCAIML.2201" userId="S::sevan.sherbetjian@stud.hslu.ch::9afd4d57-5162-450e-ac75-9e60659090b7" providerId="AD" clId="Web-{9979C34E-1D8E-FA95-4598-CEFB64E12233}" dt="2024-11-15T12:11:04.079" v="913"/>
        <pc:sldMkLst>
          <pc:docMk/>
          <pc:sldMk cId="1477225485" sldId="365"/>
        </pc:sldMkLst>
        <pc:spChg chg="mod">
          <ac:chgData name="Sherbetjian Sevan I.BSCAIML.2201" userId="S::sevan.sherbetjian@stud.hslu.ch::9afd4d57-5162-450e-ac75-9e60659090b7" providerId="AD" clId="Web-{9979C34E-1D8E-FA95-4598-CEFB64E12233}" dt="2024-11-15T12:11:04.079" v="913"/>
          <ac:spMkLst>
            <pc:docMk/>
            <pc:sldMk cId="1477225485" sldId="365"/>
            <ac:spMk id="4" creationId="{4052C005-DFBA-8847-671F-5C27588BAAE1}"/>
          </ac:spMkLst>
        </pc:spChg>
      </pc:sldChg>
      <pc:sldChg chg="add mod replId modShow">
        <pc:chgData name="Sherbetjian Sevan I.BSCAIML.2201" userId="S::sevan.sherbetjian@stud.hslu.ch::9afd4d57-5162-450e-ac75-9e60659090b7" providerId="AD" clId="Web-{9979C34E-1D8E-FA95-4598-CEFB64E12233}" dt="2024-11-15T12:08:20.576" v="873"/>
        <pc:sldMkLst>
          <pc:docMk/>
          <pc:sldMk cId="3014222834" sldId="368"/>
        </pc:sldMkLst>
      </pc:sldChg>
      <pc:sldMasterChg chg="mod modSldLayout">
        <pc:chgData name="Sherbetjian Sevan I.BSCAIML.2201" userId="S::sevan.sherbetjian@stud.hslu.ch::9afd4d57-5162-450e-ac75-9e60659090b7" providerId="AD" clId="Web-{9979C34E-1D8E-FA95-4598-CEFB64E12233}" dt="2024-11-15T12:27:49.597" v="967"/>
        <pc:sldMasterMkLst>
          <pc:docMk/>
          <pc:sldMasterMk cId="0" sldId="2147483671"/>
        </pc:sldMasterMkLst>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48"/>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49"/>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0"/>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1"/>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2"/>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3"/>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4"/>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5"/>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6"/>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7"/>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8"/>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59"/>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60"/>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61"/>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62"/>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63"/>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64"/>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65"/>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66"/>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67"/>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1"/>
            <pc:sldLayoutMk cId="0" sldId="2147483668"/>
          </pc:sldLayoutMkLst>
        </pc:sldLayoutChg>
      </pc:sldMasterChg>
      <pc:sldMasterChg chg="mod modSldLayout">
        <pc:chgData name="Sherbetjian Sevan I.BSCAIML.2201" userId="S::sevan.sherbetjian@stud.hslu.ch::9afd4d57-5162-450e-ac75-9e60659090b7" providerId="AD" clId="Web-{9979C34E-1D8E-FA95-4598-CEFB64E12233}" dt="2024-11-15T12:27:49.597" v="967"/>
        <pc:sldMasterMkLst>
          <pc:docMk/>
          <pc:sldMasterMk cId="0" sldId="2147483672"/>
        </pc:sldMasterMkLst>
        <pc:sldLayoutChg chg="mod">
          <pc:chgData name="Sherbetjian Sevan I.BSCAIML.2201" userId="S::sevan.sherbetjian@stud.hslu.ch::9afd4d57-5162-450e-ac75-9e60659090b7" providerId="AD" clId="Web-{9979C34E-1D8E-FA95-4598-CEFB64E12233}" dt="2024-11-15T12:27:49.597" v="967"/>
          <pc:sldLayoutMkLst>
            <pc:docMk/>
            <pc:sldMasterMk cId="0" sldId="2147483672"/>
            <pc:sldLayoutMk cId="0" sldId="2147483669"/>
          </pc:sldLayoutMkLst>
        </pc:sldLayoutChg>
        <pc:sldLayoutChg chg="mod">
          <pc:chgData name="Sherbetjian Sevan I.BSCAIML.2201" userId="S::sevan.sherbetjian@stud.hslu.ch::9afd4d57-5162-450e-ac75-9e60659090b7" providerId="AD" clId="Web-{9979C34E-1D8E-FA95-4598-CEFB64E12233}" dt="2024-11-15T12:27:49.597" v="967"/>
          <pc:sldLayoutMkLst>
            <pc:docMk/>
            <pc:sldMasterMk cId="0" sldId="2147483672"/>
            <pc:sldLayoutMk cId="0" sldId="2147483670"/>
          </pc:sldLayoutMkLst>
        </pc:sldLayoutChg>
      </pc:sldMasterChg>
    </pc:docChg>
  </pc:docChgLst>
  <pc:docChgLst>
    <pc:chgData name="Flück Nadine I.BSCAIML_F23.2201" userId="74c08998-9465-444a-93a6-7d605c6e34df" providerId="ADAL" clId="{8685189C-D3C7-584E-A16C-1D42B8B8E35E}"/>
    <pc:docChg chg="undo custSel addSld modSld">
      <pc:chgData name="Flück Nadine I.BSCAIML_F23.2201" userId="74c08998-9465-444a-93a6-7d605c6e34df" providerId="ADAL" clId="{8685189C-D3C7-584E-A16C-1D42B8B8E35E}" dt="2024-11-15T08:52:42.364" v="323" actId="20577"/>
      <pc:docMkLst>
        <pc:docMk/>
      </pc:docMkLst>
      <pc:sldChg chg="addSp delSp modSp mod modNotesTx">
        <pc:chgData name="Flück Nadine I.BSCAIML_F23.2201" userId="74c08998-9465-444a-93a6-7d605c6e34df" providerId="ADAL" clId="{8685189C-D3C7-584E-A16C-1D42B8B8E35E}" dt="2024-11-15T08:39:54.940" v="302"/>
        <pc:sldMkLst>
          <pc:docMk/>
          <pc:sldMk cId="109857222" sldId="256"/>
        </pc:sldMkLst>
        <pc:spChg chg="mod">
          <ac:chgData name="Flück Nadine I.BSCAIML_F23.2201" userId="74c08998-9465-444a-93a6-7d605c6e34df" providerId="ADAL" clId="{8685189C-D3C7-584E-A16C-1D42B8B8E35E}" dt="2024-11-15T08:33:41.236" v="271" actId="1076"/>
          <ac:spMkLst>
            <pc:docMk/>
            <pc:sldMk cId="109857222" sldId="256"/>
            <ac:spMk id="2" creationId="{00000000-0000-0000-0000-000000000000}"/>
          </ac:spMkLst>
        </pc:spChg>
        <pc:spChg chg="mod">
          <ac:chgData name="Flück Nadine I.BSCAIML_F23.2201" userId="74c08998-9465-444a-93a6-7d605c6e34df" providerId="ADAL" clId="{8685189C-D3C7-584E-A16C-1D42B8B8E35E}" dt="2024-11-15T08:33:44.161" v="272" actId="1076"/>
          <ac:spMkLst>
            <pc:docMk/>
            <pc:sldMk cId="109857222" sldId="256"/>
            <ac:spMk id="3" creationId="{00000000-0000-0000-0000-000000000000}"/>
          </ac:spMkLst>
        </pc:spChg>
        <pc:spChg chg="add del mod">
          <ac:chgData name="Flück Nadine I.BSCAIML_F23.2201" userId="74c08998-9465-444a-93a6-7d605c6e34df" providerId="ADAL" clId="{8685189C-D3C7-584E-A16C-1D42B8B8E35E}" dt="2024-11-15T08:33:47.111" v="274"/>
          <ac:spMkLst>
            <pc:docMk/>
            <pc:sldMk cId="109857222" sldId="256"/>
            <ac:spMk id="4" creationId="{A682BF8E-1EE2-0111-5856-8ED23693325F}"/>
          </ac:spMkLst>
        </pc:spChg>
        <pc:picChg chg="mod modCrop">
          <ac:chgData name="Flück Nadine I.BSCAIML_F23.2201" userId="74c08998-9465-444a-93a6-7d605c6e34df" providerId="ADAL" clId="{8685189C-D3C7-584E-A16C-1D42B8B8E35E}" dt="2024-11-15T08:33:30.091" v="268" actId="18131"/>
          <ac:picMkLst>
            <pc:docMk/>
            <pc:sldMk cId="109857222" sldId="256"/>
            <ac:picMk id="6" creationId="{BC643744-DDE9-4580-953F-B93C4354E6E9}"/>
          </ac:picMkLst>
        </pc:picChg>
      </pc:sldChg>
      <pc:sldChg chg="addSp delSp modSp mod modNotesTx">
        <pc:chgData name="Flück Nadine I.BSCAIML_F23.2201" userId="74c08998-9465-444a-93a6-7d605c6e34df" providerId="ADAL" clId="{8685189C-D3C7-584E-A16C-1D42B8B8E35E}" dt="2024-11-15T08:40:01.596" v="303"/>
        <pc:sldMkLst>
          <pc:docMk/>
          <pc:sldMk cId="4151382387" sldId="352"/>
        </pc:sldMkLst>
        <pc:spChg chg="add del mod">
          <ac:chgData name="Flück Nadine I.BSCAIML_F23.2201" userId="74c08998-9465-444a-93a6-7d605c6e34df" providerId="ADAL" clId="{8685189C-D3C7-584E-A16C-1D42B8B8E35E}" dt="2024-11-15T08:35:23.610" v="288"/>
          <ac:spMkLst>
            <pc:docMk/>
            <pc:sldMk cId="4151382387" sldId="352"/>
            <ac:spMk id="4" creationId="{6715E9B8-5A3B-992C-D826-CB1EC56BC181}"/>
          </ac:spMkLst>
        </pc:spChg>
        <pc:picChg chg="add del mod">
          <ac:chgData name="Flück Nadine I.BSCAIML_F23.2201" userId="74c08998-9465-444a-93a6-7d605c6e34df" providerId="ADAL" clId="{8685189C-D3C7-584E-A16C-1D42B8B8E35E}" dt="2024-11-15T08:34:39.775" v="283" actId="478"/>
          <ac:picMkLst>
            <pc:docMk/>
            <pc:sldMk cId="4151382387" sldId="352"/>
            <ac:picMk id="2" creationId="{ECA790EE-645B-9A94-8E26-8B41525F8E8F}"/>
          </ac:picMkLst>
        </pc:picChg>
        <pc:picChg chg="add mod modCrop">
          <ac:chgData name="Flück Nadine I.BSCAIML_F23.2201" userId="74c08998-9465-444a-93a6-7d605c6e34df" providerId="ADAL" clId="{8685189C-D3C7-584E-A16C-1D42B8B8E35E}" dt="2024-11-15T08:34:51.527" v="285" actId="18131"/>
          <ac:picMkLst>
            <pc:docMk/>
            <pc:sldMk cId="4151382387" sldId="352"/>
            <ac:picMk id="3" creationId="{1B0439F9-9484-23E7-ED78-1E8E7203130A}"/>
          </ac:picMkLst>
        </pc:picChg>
        <pc:picChg chg="del mod">
          <ac:chgData name="Flück Nadine I.BSCAIML_F23.2201" userId="74c08998-9465-444a-93a6-7d605c6e34df" providerId="ADAL" clId="{8685189C-D3C7-584E-A16C-1D42B8B8E35E}" dt="2024-11-15T08:34:12.681" v="278" actId="478"/>
          <ac:picMkLst>
            <pc:docMk/>
            <pc:sldMk cId="4151382387" sldId="352"/>
            <ac:picMk id="1028" creationId="{68A396A5-EC7B-6E8E-4F51-1097D20EA695}"/>
          </ac:picMkLst>
        </pc:picChg>
      </pc:sldChg>
      <pc:sldChg chg="modSp mod modNotesTx">
        <pc:chgData name="Flück Nadine I.BSCAIML_F23.2201" userId="74c08998-9465-444a-93a6-7d605c6e34df" providerId="ADAL" clId="{8685189C-D3C7-584E-A16C-1D42B8B8E35E}" dt="2024-11-15T08:52:31.888" v="322" actId="20577"/>
        <pc:sldMkLst>
          <pc:docMk/>
          <pc:sldMk cId="896447704" sldId="353"/>
        </pc:sldMkLst>
        <pc:spChg chg="mod">
          <ac:chgData name="Flück Nadine I.BSCAIML_F23.2201" userId="74c08998-9465-444a-93a6-7d605c6e34df" providerId="ADAL" clId="{8685189C-D3C7-584E-A16C-1D42B8B8E35E}" dt="2024-11-15T08:02:40.590" v="6" actId="1076"/>
          <ac:spMkLst>
            <pc:docMk/>
            <pc:sldMk cId="896447704" sldId="353"/>
            <ac:spMk id="10" creationId="{0A73CBFD-A40E-6C3D-02CA-6F06DE4541D8}"/>
          </ac:spMkLst>
        </pc:spChg>
        <pc:spChg chg="mod">
          <ac:chgData name="Flück Nadine I.BSCAIML_F23.2201" userId="74c08998-9465-444a-93a6-7d605c6e34df" providerId="ADAL" clId="{8685189C-D3C7-584E-A16C-1D42B8B8E35E}" dt="2024-11-15T08:02:40.590" v="6" actId="1076"/>
          <ac:spMkLst>
            <pc:docMk/>
            <pc:sldMk cId="896447704" sldId="353"/>
            <ac:spMk id="11" creationId="{943FCC68-8796-1394-0469-242617916CC4}"/>
          </ac:spMkLst>
        </pc:spChg>
      </pc:sldChg>
      <pc:sldChg chg="modNotesTx">
        <pc:chgData name="Flück Nadine I.BSCAIML_F23.2201" userId="74c08998-9465-444a-93a6-7d605c6e34df" providerId="ADAL" clId="{8685189C-D3C7-584E-A16C-1D42B8B8E35E}" dt="2024-11-15T08:00:29.411" v="5" actId="20577"/>
        <pc:sldMkLst>
          <pc:docMk/>
          <pc:sldMk cId="2195347372" sldId="354"/>
        </pc:sldMkLst>
      </pc:sldChg>
      <pc:sldChg chg="addSp delSp modSp mod modNotesTx">
        <pc:chgData name="Flück Nadine I.BSCAIML_F23.2201" userId="74c08998-9465-444a-93a6-7d605c6e34df" providerId="ADAL" clId="{8685189C-D3C7-584E-A16C-1D42B8B8E35E}" dt="2024-11-15T08:52:42.364" v="323" actId="20577"/>
        <pc:sldMkLst>
          <pc:docMk/>
          <pc:sldMk cId="783016666" sldId="355"/>
        </pc:sldMkLst>
        <pc:spChg chg="add del mod">
          <ac:chgData name="Flück Nadine I.BSCAIML_F23.2201" userId="74c08998-9465-444a-93a6-7d605c6e34df" providerId="ADAL" clId="{8685189C-D3C7-584E-A16C-1D42B8B8E35E}" dt="2024-11-15T08:37:11.939" v="297" actId="478"/>
          <ac:spMkLst>
            <pc:docMk/>
            <pc:sldMk cId="783016666" sldId="355"/>
            <ac:spMk id="5" creationId="{C837CDD3-8A27-AF25-9A38-43A7D2645763}"/>
          </ac:spMkLst>
        </pc:spChg>
        <pc:spChg chg="mod">
          <ac:chgData name="Flück Nadine I.BSCAIML_F23.2201" userId="74c08998-9465-444a-93a6-7d605c6e34df" providerId="ADAL" clId="{8685189C-D3C7-584E-A16C-1D42B8B8E35E}" dt="2024-11-15T08:35:32.215" v="289" actId="14100"/>
          <ac:spMkLst>
            <pc:docMk/>
            <pc:sldMk cId="783016666" sldId="355"/>
            <ac:spMk id="8" creationId="{47EDB228-7894-205E-F26E-40923E91D093}"/>
          </ac:spMkLst>
        </pc:spChg>
        <pc:spChg chg="del">
          <ac:chgData name="Flück Nadine I.BSCAIML_F23.2201" userId="74c08998-9465-444a-93a6-7d605c6e34df" providerId="ADAL" clId="{8685189C-D3C7-584E-A16C-1D42B8B8E35E}" dt="2024-11-15T08:36:50.022" v="290"/>
          <ac:spMkLst>
            <pc:docMk/>
            <pc:sldMk cId="783016666" sldId="355"/>
            <ac:spMk id="11" creationId="{2A9558D8-F437-9F9A-B226-75EADE7C6FC2}"/>
          </ac:spMkLst>
        </pc:spChg>
        <pc:picChg chg="add mod modCrop">
          <ac:chgData name="Flück Nadine I.BSCAIML_F23.2201" userId="74c08998-9465-444a-93a6-7d605c6e34df" providerId="ADAL" clId="{8685189C-D3C7-584E-A16C-1D42B8B8E35E}" dt="2024-11-15T08:37:09.024" v="295" actId="18131"/>
          <ac:picMkLst>
            <pc:docMk/>
            <pc:sldMk cId="783016666" sldId="355"/>
            <ac:picMk id="3" creationId="{BDAE730E-699C-0F11-7D6D-76A9AE340307}"/>
          </ac:picMkLst>
        </pc:picChg>
      </pc:sldChg>
      <pc:sldChg chg="modNotesTx">
        <pc:chgData name="Flück Nadine I.BSCAIML_F23.2201" userId="74c08998-9465-444a-93a6-7d605c6e34df" providerId="ADAL" clId="{8685189C-D3C7-584E-A16C-1D42B8B8E35E}" dt="2024-11-15T08:42:30.002" v="305" actId="20577"/>
        <pc:sldMkLst>
          <pc:docMk/>
          <pc:sldMk cId="2073656215" sldId="356"/>
        </pc:sldMkLst>
      </pc:sldChg>
      <pc:sldChg chg="addSp delSp modSp new mod modNotesTx">
        <pc:chgData name="Flück Nadine I.BSCAIML_F23.2201" userId="74c08998-9465-444a-93a6-7d605c6e34df" providerId="ADAL" clId="{8685189C-D3C7-584E-A16C-1D42B8B8E35E}" dt="2024-11-15T08:43:16.715" v="306"/>
        <pc:sldMkLst>
          <pc:docMk/>
          <pc:sldMk cId="3861452128" sldId="367"/>
        </pc:sldMkLst>
        <pc:spChg chg="mod">
          <ac:chgData name="Flück Nadine I.BSCAIML_F23.2201" userId="74c08998-9465-444a-93a6-7d605c6e34df" providerId="ADAL" clId="{8685189C-D3C7-584E-A16C-1D42B8B8E35E}" dt="2024-11-15T08:30:24.632" v="252" actId="1076"/>
          <ac:spMkLst>
            <pc:docMk/>
            <pc:sldMk cId="3861452128" sldId="367"/>
            <ac:spMk id="2" creationId="{51DBC149-72D9-8C79-DD20-EBF5AA5C7130}"/>
          </ac:spMkLst>
        </pc:spChg>
        <pc:spChg chg="mod">
          <ac:chgData name="Flück Nadine I.BSCAIML_F23.2201" userId="74c08998-9465-444a-93a6-7d605c6e34df" providerId="ADAL" clId="{8685189C-D3C7-584E-A16C-1D42B8B8E35E}" dt="2024-11-15T08:30:21.603" v="251" actId="1076"/>
          <ac:spMkLst>
            <pc:docMk/>
            <pc:sldMk cId="3861452128" sldId="367"/>
            <ac:spMk id="3" creationId="{E4DC91D1-BBB0-7590-6360-F68E43F0126B}"/>
          </ac:spMkLst>
        </pc:spChg>
        <pc:spChg chg="mod">
          <ac:chgData name="Flück Nadine I.BSCAIML_F23.2201" userId="74c08998-9465-444a-93a6-7d605c6e34df" providerId="ADAL" clId="{8685189C-D3C7-584E-A16C-1D42B8B8E35E}" dt="2024-11-15T08:30:17.939" v="250" actId="1076"/>
          <ac:spMkLst>
            <pc:docMk/>
            <pc:sldMk cId="3861452128" sldId="367"/>
            <ac:spMk id="4" creationId="{C9D329CA-AEF5-D874-E9D3-B633E65D1198}"/>
          </ac:spMkLst>
        </pc:spChg>
        <pc:spChg chg="mod">
          <ac:chgData name="Flück Nadine I.BSCAIML_F23.2201" userId="74c08998-9465-444a-93a6-7d605c6e34df" providerId="ADAL" clId="{8685189C-D3C7-584E-A16C-1D42B8B8E35E}" dt="2024-11-15T08:30:24.632" v="252" actId="1076"/>
          <ac:spMkLst>
            <pc:docMk/>
            <pc:sldMk cId="3861452128" sldId="367"/>
            <ac:spMk id="5" creationId="{277D9599-A56F-4678-668D-9E1D807A136A}"/>
          </ac:spMkLst>
        </pc:spChg>
        <pc:spChg chg="mod">
          <ac:chgData name="Flück Nadine I.BSCAIML_F23.2201" userId="74c08998-9465-444a-93a6-7d605c6e34df" providerId="ADAL" clId="{8685189C-D3C7-584E-A16C-1D42B8B8E35E}" dt="2024-11-15T08:30:21.603" v="251" actId="1076"/>
          <ac:spMkLst>
            <pc:docMk/>
            <pc:sldMk cId="3861452128" sldId="367"/>
            <ac:spMk id="6" creationId="{D460F163-A6EA-7D4B-6FD6-1C84D0273B7B}"/>
          </ac:spMkLst>
        </pc:spChg>
        <pc:spChg chg="mod">
          <ac:chgData name="Flück Nadine I.BSCAIML_F23.2201" userId="74c08998-9465-444a-93a6-7d605c6e34df" providerId="ADAL" clId="{8685189C-D3C7-584E-A16C-1D42B8B8E35E}" dt="2024-11-15T08:29:20.880" v="237" actId="1076"/>
          <ac:spMkLst>
            <pc:docMk/>
            <pc:sldMk cId="3861452128" sldId="367"/>
            <ac:spMk id="7" creationId="{0D191B11-2A50-1F82-688A-4A7B1F164CA0}"/>
          </ac:spMkLst>
        </pc:spChg>
        <pc:spChg chg="del">
          <ac:chgData name="Flück Nadine I.BSCAIML_F23.2201" userId="74c08998-9465-444a-93a6-7d605c6e34df" providerId="ADAL" clId="{8685189C-D3C7-584E-A16C-1D42B8B8E35E}" dt="2024-11-15T08:32:28.237" v="257"/>
          <ac:spMkLst>
            <pc:docMk/>
            <pc:sldMk cId="3861452128" sldId="367"/>
            <ac:spMk id="8" creationId="{44390E90-90AD-725B-7646-675419A5F093}"/>
          </ac:spMkLst>
        </pc:spChg>
        <pc:spChg chg="mod">
          <ac:chgData name="Flück Nadine I.BSCAIML_F23.2201" userId="74c08998-9465-444a-93a6-7d605c6e34df" providerId="ADAL" clId="{8685189C-D3C7-584E-A16C-1D42B8B8E35E}" dt="2024-11-15T08:29:56.132" v="245" actId="14100"/>
          <ac:spMkLst>
            <pc:docMk/>
            <pc:sldMk cId="3861452128" sldId="367"/>
            <ac:spMk id="9" creationId="{41F1F6A4-0B95-3FAE-7EC9-77D566C90364}"/>
          </ac:spMkLst>
        </pc:spChg>
        <pc:spChg chg="add del mod">
          <ac:chgData name="Flück Nadine I.BSCAIML_F23.2201" userId="74c08998-9465-444a-93a6-7d605c6e34df" providerId="ADAL" clId="{8685189C-D3C7-584E-A16C-1D42B8B8E35E}" dt="2024-11-15T08:18:02.572" v="88" actId="478"/>
          <ac:spMkLst>
            <pc:docMk/>
            <pc:sldMk cId="3861452128" sldId="367"/>
            <ac:spMk id="10" creationId="{41A40528-41CA-4D71-402A-9F17D4675361}"/>
          </ac:spMkLst>
        </pc:spChg>
        <pc:spChg chg="add del mod">
          <ac:chgData name="Flück Nadine I.BSCAIML_F23.2201" userId="74c08998-9465-444a-93a6-7d605c6e34df" providerId="ADAL" clId="{8685189C-D3C7-584E-A16C-1D42B8B8E35E}" dt="2024-11-15T08:32:57.071" v="263" actId="478"/>
          <ac:spMkLst>
            <pc:docMk/>
            <pc:sldMk cId="3861452128" sldId="367"/>
            <ac:spMk id="13" creationId="{9BE13193-65B9-5D81-281B-784FBAECCAEA}"/>
          </ac:spMkLst>
        </pc:spChg>
        <pc:picChg chg="add mod modCrop">
          <ac:chgData name="Flück Nadine I.BSCAIML_F23.2201" userId="74c08998-9465-444a-93a6-7d605c6e34df" providerId="ADAL" clId="{8685189C-D3C7-584E-A16C-1D42B8B8E35E}" dt="2024-11-15T08:32:52.668" v="261" actId="18131"/>
          <ac:picMkLst>
            <pc:docMk/>
            <pc:sldMk cId="3861452128" sldId="367"/>
            <ac:picMk id="12" creationId="{A9C166E8-80DE-0AD3-4A86-06A4C66CF03B}"/>
          </ac:picMkLst>
        </pc:picChg>
      </pc:sldChg>
    </pc:docChg>
  </pc:docChgLst>
  <pc:docChgLst>
    <pc:chgData name="Sherbetjian Sevan I.BSCAIML.2201" userId="S::sevan.sherbetjian@stud.hslu.ch::9afd4d57-5162-450e-ac75-9e60659090b7" providerId="AD" clId="Web-{1DA49A72-6BB3-8896-AD97-09133F6A9E4D}"/>
    <pc:docChg chg="modSld">
      <pc:chgData name="Sherbetjian Sevan I.BSCAIML.2201" userId="S::sevan.sherbetjian@stud.hslu.ch::9afd4d57-5162-450e-ac75-9e60659090b7" providerId="AD" clId="Web-{1DA49A72-6BB3-8896-AD97-09133F6A9E4D}" dt="2024-11-14T21:54:40.175" v="20" actId="20577"/>
      <pc:docMkLst>
        <pc:docMk/>
      </pc:docMkLst>
      <pc:sldChg chg="modSp">
        <pc:chgData name="Sherbetjian Sevan I.BSCAIML.2201" userId="S::sevan.sherbetjian@stud.hslu.ch::9afd4d57-5162-450e-ac75-9e60659090b7" providerId="AD" clId="Web-{1DA49A72-6BB3-8896-AD97-09133F6A9E4D}" dt="2024-11-14T19:15:55.504" v="0" actId="14100"/>
        <pc:sldMkLst>
          <pc:docMk/>
          <pc:sldMk cId="783016666" sldId="355"/>
        </pc:sldMkLst>
        <pc:spChg chg="mod">
          <ac:chgData name="Sherbetjian Sevan I.BSCAIML.2201" userId="S::sevan.sherbetjian@stud.hslu.ch::9afd4d57-5162-450e-ac75-9e60659090b7" providerId="AD" clId="Web-{1DA49A72-6BB3-8896-AD97-09133F6A9E4D}" dt="2024-11-14T19:15:55.504" v="0" actId="14100"/>
          <ac:spMkLst>
            <pc:docMk/>
            <pc:sldMk cId="783016666" sldId="355"/>
            <ac:spMk id="8" creationId="{47EDB228-7894-205E-F26E-40923E91D093}"/>
          </ac:spMkLst>
        </pc:spChg>
      </pc:sldChg>
      <pc:sldChg chg="modSp">
        <pc:chgData name="Sherbetjian Sevan I.BSCAIML.2201" userId="S::sevan.sherbetjian@stud.hslu.ch::9afd4d57-5162-450e-ac75-9e60659090b7" providerId="AD" clId="Web-{1DA49A72-6BB3-8896-AD97-09133F6A9E4D}" dt="2024-11-14T19:53:24.675" v="6" actId="20577"/>
        <pc:sldMkLst>
          <pc:docMk/>
          <pc:sldMk cId="107353307" sldId="364"/>
        </pc:sldMkLst>
        <pc:spChg chg="mod">
          <ac:chgData name="Sherbetjian Sevan I.BSCAIML.2201" userId="S::sevan.sherbetjian@stud.hslu.ch::9afd4d57-5162-450e-ac75-9e60659090b7" providerId="AD" clId="Web-{1DA49A72-6BB3-8896-AD97-09133F6A9E4D}" dt="2024-11-14T19:53:24.675" v="6" actId="20577"/>
          <ac:spMkLst>
            <pc:docMk/>
            <pc:sldMk cId="107353307" sldId="364"/>
            <ac:spMk id="8" creationId="{73CDD505-0356-8B39-F319-FAF5E1C616AF}"/>
          </ac:spMkLst>
        </pc:spChg>
      </pc:sldChg>
      <pc:sldChg chg="modSp">
        <pc:chgData name="Sherbetjian Sevan I.BSCAIML.2201" userId="S::sevan.sherbetjian@stud.hslu.ch::9afd4d57-5162-450e-ac75-9e60659090b7" providerId="AD" clId="Web-{1DA49A72-6BB3-8896-AD97-09133F6A9E4D}" dt="2024-11-14T21:54:40.175" v="20" actId="20577"/>
        <pc:sldMkLst>
          <pc:docMk/>
          <pc:sldMk cId="1477225485" sldId="365"/>
        </pc:sldMkLst>
        <pc:spChg chg="mod">
          <ac:chgData name="Sherbetjian Sevan I.BSCAIML.2201" userId="S::sevan.sherbetjian@stud.hslu.ch::9afd4d57-5162-450e-ac75-9e60659090b7" providerId="AD" clId="Web-{1DA49A72-6BB3-8896-AD97-09133F6A9E4D}" dt="2024-11-14T21:54:40.175" v="20" actId="20577"/>
          <ac:spMkLst>
            <pc:docMk/>
            <pc:sldMk cId="1477225485" sldId="365"/>
            <ac:spMk id="4" creationId="{4052C005-DFBA-8847-671F-5C27588BAAE1}"/>
          </ac:spMkLst>
        </pc:spChg>
      </pc:sldChg>
    </pc:docChg>
  </pc:docChgLst>
  <pc:docChgLst>
    <pc:chgData name="Suter Michelle I.BSCAIML_F23.2201" userId="5dfd692f-f4b3-42e1-b331-525fb95d76a2" providerId="ADAL" clId="{FE04181A-FAEC-4A16-8538-AAD8463E0812}"/>
    <pc:docChg chg="custSel delSld modSld delMainMaster">
      <pc:chgData name="Suter Michelle I.BSCAIML_F23.2201" userId="5dfd692f-f4b3-42e1-b331-525fb95d76a2" providerId="ADAL" clId="{FE04181A-FAEC-4A16-8538-AAD8463E0812}" dt="2024-11-22T12:30:03.657" v="391" actId="47"/>
      <pc:docMkLst>
        <pc:docMk/>
      </pc:docMkLst>
      <pc:sldChg chg="modSp mod modTransition">
        <pc:chgData name="Suter Michelle I.BSCAIML_F23.2201" userId="5dfd692f-f4b3-42e1-b331-525fb95d76a2" providerId="ADAL" clId="{FE04181A-FAEC-4A16-8538-AAD8463E0812}" dt="2024-11-15T12:17:04.189" v="372" actId="20577"/>
        <pc:sldMkLst>
          <pc:docMk/>
          <pc:sldMk cId="109857222" sldId="256"/>
        </pc:sldMkLst>
        <pc:spChg chg="mod">
          <ac:chgData name="Suter Michelle I.BSCAIML_F23.2201" userId="5dfd692f-f4b3-42e1-b331-525fb95d76a2" providerId="ADAL" clId="{FE04181A-FAEC-4A16-8538-AAD8463E0812}" dt="2024-11-15T12:17:04.189" v="372" actId="20577"/>
          <ac:spMkLst>
            <pc:docMk/>
            <pc:sldMk cId="109857222" sldId="256"/>
            <ac:spMk id="2" creationId="{00000000-0000-0000-0000-000000000000}"/>
          </ac:spMkLst>
        </pc:spChg>
      </pc:sldChg>
      <pc:sldChg chg="del modTransition">
        <pc:chgData name="Suter Michelle I.BSCAIML_F23.2201" userId="5dfd692f-f4b3-42e1-b331-525fb95d76a2" providerId="ADAL" clId="{FE04181A-FAEC-4A16-8538-AAD8463E0812}" dt="2024-11-22T12:30:03.657" v="391" actId="47"/>
        <pc:sldMkLst>
          <pc:docMk/>
          <pc:sldMk cId="267479820" sldId="310"/>
        </pc:sldMkLst>
      </pc:sldChg>
      <pc:sldChg chg="del modTransition">
        <pc:chgData name="Suter Michelle I.BSCAIML_F23.2201" userId="5dfd692f-f4b3-42e1-b331-525fb95d76a2" providerId="ADAL" clId="{FE04181A-FAEC-4A16-8538-AAD8463E0812}" dt="2024-11-22T12:30:03.657" v="391" actId="47"/>
        <pc:sldMkLst>
          <pc:docMk/>
          <pc:sldMk cId="4131733626" sldId="311"/>
        </pc:sldMkLst>
      </pc:sldChg>
      <pc:sldChg chg="del modTransition">
        <pc:chgData name="Suter Michelle I.BSCAIML_F23.2201" userId="5dfd692f-f4b3-42e1-b331-525fb95d76a2" providerId="ADAL" clId="{FE04181A-FAEC-4A16-8538-AAD8463E0812}" dt="2024-11-22T12:30:03.657" v="391" actId="47"/>
        <pc:sldMkLst>
          <pc:docMk/>
          <pc:sldMk cId="720819066" sldId="312"/>
        </pc:sldMkLst>
      </pc:sldChg>
      <pc:sldChg chg="del modTransition">
        <pc:chgData name="Suter Michelle I.BSCAIML_F23.2201" userId="5dfd692f-f4b3-42e1-b331-525fb95d76a2" providerId="ADAL" clId="{FE04181A-FAEC-4A16-8538-AAD8463E0812}" dt="2024-11-22T12:30:03.657" v="391" actId="47"/>
        <pc:sldMkLst>
          <pc:docMk/>
          <pc:sldMk cId="1571582857" sldId="313"/>
        </pc:sldMkLst>
      </pc:sldChg>
      <pc:sldChg chg="del modTransition">
        <pc:chgData name="Suter Michelle I.BSCAIML_F23.2201" userId="5dfd692f-f4b3-42e1-b331-525fb95d76a2" providerId="ADAL" clId="{FE04181A-FAEC-4A16-8538-AAD8463E0812}" dt="2024-11-22T12:30:03.657" v="391" actId="47"/>
        <pc:sldMkLst>
          <pc:docMk/>
          <pc:sldMk cId="676639089" sldId="314"/>
        </pc:sldMkLst>
      </pc:sldChg>
      <pc:sldChg chg="del modTransition">
        <pc:chgData name="Suter Michelle I.BSCAIML_F23.2201" userId="5dfd692f-f4b3-42e1-b331-525fb95d76a2" providerId="ADAL" clId="{FE04181A-FAEC-4A16-8538-AAD8463E0812}" dt="2024-11-22T12:30:03.657" v="391" actId="47"/>
        <pc:sldMkLst>
          <pc:docMk/>
          <pc:sldMk cId="1841242729" sldId="315"/>
        </pc:sldMkLst>
      </pc:sldChg>
      <pc:sldChg chg="del modTransition">
        <pc:chgData name="Suter Michelle I.BSCAIML_F23.2201" userId="5dfd692f-f4b3-42e1-b331-525fb95d76a2" providerId="ADAL" clId="{FE04181A-FAEC-4A16-8538-AAD8463E0812}" dt="2024-11-22T12:30:03.657" v="391" actId="47"/>
        <pc:sldMkLst>
          <pc:docMk/>
          <pc:sldMk cId="2522153177" sldId="316"/>
        </pc:sldMkLst>
      </pc:sldChg>
      <pc:sldChg chg="del modTransition">
        <pc:chgData name="Suter Michelle I.BSCAIML_F23.2201" userId="5dfd692f-f4b3-42e1-b331-525fb95d76a2" providerId="ADAL" clId="{FE04181A-FAEC-4A16-8538-AAD8463E0812}" dt="2024-11-22T12:30:03.657" v="391" actId="47"/>
        <pc:sldMkLst>
          <pc:docMk/>
          <pc:sldMk cId="3848962059" sldId="317"/>
        </pc:sldMkLst>
      </pc:sldChg>
      <pc:sldChg chg="del modTransition">
        <pc:chgData name="Suter Michelle I.BSCAIML_F23.2201" userId="5dfd692f-f4b3-42e1-b331-525fb95d76a2" providerId="ADAL" clId="{FE04181A-FAEC-4A16-8538-AAD8463E0812}" dt="2024-11-22T12:30:03.657" v="391" actId="47"/>
        <pc:sldMkLst>
          <pc:docMk/>
          <pc:sldMk cId="1923872716" sldId="318"/>
        </pc:sldMkLst>
      </pc:sldChg>
      <pc:sldChg chg="del modTransition">
        <pc:chgData name="Suter Michelle I.BSCAIML_F23.2201" userId="5dfd692f-f4b3-42e1-b331-525fb95d76a2" providerId="ADAL" clId="{FE04181A-FAEC-4A16-8538-AAD8463E0812}" dt="2024-11-22T12:30:03.657" v="391" actId="47"/>
        <pc:sldMkLst>
          <pc:docMk/>
          <pc:sldMk cId="3228275851" sldId="319"/>
        </pc:sldMkLst>
      </pc:sldChg>
      <pc:sldChg chg="del modTransition">
        <pc:chgData name="Suter Michelle I.BSCAIML_F23.2201" userId="5dfd692f-f4b3-42e1-b331-525fb95d76a2" providerId="ADAL" clId="{FE04181A-FAEC-4A16-8538-AAD8463E0812}" dt="2024-11-22T12:30:03.657" v="391" actId="47"/>
        <pc:sldMkLst>
          <pc:docMk/>
          <pc:sldMk cId="2105265757" sldId="320"/>
        </pc:sldMkLst>
      </pc:sldChg>
      <pc:sldChg chg="del modTransition">
        <pc:chgData name="Suter Michelle I.BSCAIML_F23.2201" userId="5dfd692f-f4b3-42e1-b331-525fb95d76a2" providerId="ADAL" clId="{FE04181A-FAEC-4A16-8538-AAD8463E0812}" dt="2024-11-22T12:30:03.657" v="391" actId="47"/>
        <pc:sldMkLst>
          <pc:docMk/>
          <pc:sldMk cId="627109990" sldId="321"/>
        </pc:sldMkLst>
      </pc:sldChg>
      <pc:sldChg chg="del modTransition">
        <pc:chgData name="Suter Michelle I.BSCAIML_F23.2201" userId="5dfd692f-f4b3-42e1-b331-525fb95d76a2" providerId="ADAL" clId="{FE04181A-FAEC-4A16-8538-AAD8463E0812}" dt="2024-11-22T12:30:03.657" v="391" actId="47"/>
        <pc:sldMkLst>
          <pc:docMk/>
          <pc:sldMk cId="132996837" sldId="322"/>
        </pc:sldMkLst>
      </pc:sldChg>
      <pc:sldChg chg="del modTransition">
        <pc:chgData name="Suter Michelle I.BSCAIML_F23.2201" userId="5dfd692f-f4b3-42e1-b331-525fb95d76a2" providerId="ADAL" clId="{FE04181A-FAEC-4A16-8538-AAD8463E0812}" dt="2024-11-22T12:30:03.657" v="391" actId="47"/>
        <pc:sldMkLst>
          <pc:docMk/>
          <pc:sldMk cId="4202818314" sldId="323"/>
        </pc:sldMkLst>
      </pc:sldChg>
      <pc:sldChg chg="del modTransition">
        <pc:chgData name="Suter Michelle I.BSCAIML_F23.2201" userId="5dfd692f-f4b3-42e1-b331-525fb95d76a2" providerId="ADAL" clId="{FE04181A-FAEC-4A16-8538-AAD8463E0812}" dt="2024-11-22T12:30:03.657" v="391" actId="47"/>
        <pc:sldMkLst>
          <pc:docMk/>
          <pc:sldMk cId="1984421874" sldId="324"/>
        </pc:sldMkLst>
      </pc:sldChg>
      <pc:sldChg chg="del modTransition">
        <pc:chgData name="Suter Michelle I.BSCAIML_F23.2201" userId="5dfd692f-f4b3-42e1-b331-525fb95d76a2" providerId="ADAL" clId="{FE04181A-FAEC-4A16-8538-AAD8463E0812}" dt="2024-11-22T12:30:03.657" v="391" actId="47"/>
        <pc:sldMkLst>
          <pc:docMk/>
          <pc:sldMk cId="3276972971" sldId="325"/>
        </pc:sldMkLst>
      </pc:sldChg>
      <pc:sldChg chg="del modTransition">
        <pc:chgData name="Suter Michelle I.BSCAIML_F23.2201" userId="5dfd692f-f4b3-42e1-b331-525fb95d76a2" providerId="ADAL" clId="{FE04181A-FAEC-4A16-8538-AAD8463E0812}" dt="2024-11-22T12:30:03.657" v="391" actId="47"/>
        <pc:sldMkLst>
          <pc:docMk/>
          <pc:sldMk cId="3491333969" sldId="326"/>
        </pc:sldMkLst>
      </pc:sldChg>
      <pc:sldChg chg="del modTransition">
        <pc:chgData name="Suter Michelle I.BSCAIML_F23.2201" userId="5dfd692f-f4b3-42e1-b331-525fb95d76a2" providerId="ADAL" clId="{FE04181A-FAEC-4A16-8538-AAD8463E0812}" dt="2024-11-22T12:30:03.657" v="391" actId="47"/>
        <pc:sldMkLst>
          <pc:docMk/>
          <pc:sldMk cId="323025322" sldId="327"/>
        </pc:sldMkLst>
      </pc:sldChg>
      <pc:sldChg chg="del modTransition">
        <pc:chgData name="Suter Michelle I.BSCAIML_F23.2201" userId="5dfd692f-f4b3-42e1-b331-525fb95d76a2" providerId="ADAL" clId="{FE04181A-FAEC-4A16-8538-AAD8463E0812}" dt="2024-11-22T12:30:03.657" v="391" actId="47"/>
        <pc:sldMkLst>
          <pc:docMk/>
          <pc:sldMk cId="1668916370" sldId="328"/>
        </pc:sldMkLst>
      </pc:sldChg>
      <pc:sldChg chg="del modTransition">
        <pc:chgData name="Suter Michelle I.BSCAIML_F23.2201" userId="5dfd692f-f4b3-42e1-b331-525fb95d76a2" providerId="ADAL" clId="{FE04181A-FAEC-4A16-8538-AAD8463E0812}" dt="2024-11-22T12:30:03.657" v="391" actId="47"/>
        <pc:sldMkLst>
          <pc:docMk/>
          <pc:sldMk cId="1643184570" sldId="329"/>
        </pc:sldMkLst>
      </pc:sldChg>
      <pc:sldChg chg="del modTransition">
        <pc:chgData name="Suter Michelle I.BSCAIML_F23.2201" userId="5dfd692f-f4b3-42e1-b331-525fb95d76a2" providerId="ADAL" clId="{FE04181A-FAEC-4A16-8538-AAD8463E0812}" dt="2024-11-22T12:30:03.657" v="391" actId="47"/>
        <pc:sldMkLst>
          <pc:docMk/>
          <pc:sldMk cId="3746647822" sldId="330"/>
        </pc:sldMkLst>
      </pc:sldChg>
      <pc:sldChg chg="del modTransition">
        <pc:chgData name="Suter Michelle I.BSCAIML_F23.2201" userId="5dfd692f-f4b3-42e1-b331-525fb95d76a2" providerId="ADAL" clId="{FE04181A-FAEC-4A16-8538-AAD8463E0812}" dt="2024-11-22T12:30:03.657" v="391" actId="47"/>
        <pc:sldMkLst>
          <pc:docMk/>
          <pc:sldMk cId="2935225480" sldId="331"/>
        </pc:sldMkLst>
      </pc:sldChg>
      <pc:sldChg chg="del modTransition">
        <pc:chgData name="Suter Michelle I.BSCAIML_F23.2201" userId="5dfd692f-f4b3-42e1-b331-525fb95d76a2" providerId="ADAL" clId="{FE04181A-FAEC-4A16-8538-AAD8463E0812}" dt="2024-11-22T12:30:03.657" v="391" actId="47"/>
        <pc:sldMkLst>
          <pc:docMk/>
          <pc:sldMk cId="456766910" sldId="332"/>
        </pc:sldMkLst>
      </pc:sldChg>
      <pc:sldChg chg="del modTransition">
        <pc:chgData name="Suter Michelle I.BSCAIML_F23.2201" userId="5dfd692f-f4b3-42e1-b331-525fb95d76a2" providerId="ADAL" clId="{FE04181A-FAEC-4A16-8538-AAD8463E0812}" dt="2024-11-22T12:30:03.657" v="391" actId="47"/>
        <pc:sldMkLst>
          <pc:docMk/>
          <pc:sldMk cId="1285926946" sldId="333"/>
        </pc:sldMkLst>
      </pc:sldChg>
      <pc:sldChg chg="del modTransition">
        <pc:chgData name="Suter Michelle I.BSCAIML_F23.2201" userId="5dfd692f-f4b3-42e1-b331-525fb95d76a2" providerId="ADAL" clId="{FE04181A-FAEC-4A16-8538-AAD8463E0812}" dt="2024-11-22T12:30:03.657" v="391" actId="47"/>
        <pc:sldMkLst>
          <pc:docMk/>
          <pc:sldMk cId="3216376968" sldId="334"/>
        </pc:sldMkLst>
      </pc:sldChg>
      <pc:sldChg chg="del modTransition">
        <pc:chgData name="Suter Michelle I.BSCAIML_F23.2201" userId="5dfd692f-f4b3-42e1-b331-525fb95d76a2" providerId="ADAL" clId="{FE04181A-FAEC-4A16-8538-AAD8463E0812}" dt="2024-11-22T12:30:03.657" v="391" actId="47"/>
        <pc:sldMkLst>
          <pc:docMk/>
          <pc:sldMk cId="3303759618" sldId="335"/>
        </pc:sldMkLst>
      </pc:sldChg>
      <pc:sldChg chg="del modTransition">
        <pc:chgData name="Suter Michelle I.BSCAIML_F23.2201" userId="5dfd692f-f4b3-42e1-b331-525fb95d76a2" providerId="ADAL" clId="{FE04181A-FAEC-4A16-8538-AAD8463E0812}" dt="2024-11-22T12:30:03.657" v="391" actId="47"/>
        <pc:sldMkLst>
          <pc:docMk/>
          <pc:sldMk cId="1177978039" sldId="336"/>
        </pc:sldMkLst>
      </pc:sldChg>
      <pc:sldChg chg="del modTransition">
        <pc:chgData name="Suter Michelle I.BSCAIML_F23.2201" userId="5dfd692f-f4b3-42e1-b331-525fb95d76a2" providerId="ADAL" clId="{FE04181A-FAEC-4A16-8538-AAD8463E0812}" dt="2024-11-22T12:30:03.657" v="391" actId="47"/>
        <pc:sldMkLst>
          <pc:docMk/>
          <pc:sldMk cId="1700217402" sldId="337"/>
        </pc:sldMkLst>
      </pc:sldChg>
      <pc:sldChg chg="del modTransition">
        <pc:chgData name="Suter Michelle I.BSCAIML_F23.2201" userId="5dfd692f-f4b3-42e1-b331-525fb95d76a2" providerId="ADAL" clId="{FE04181A-FAEC-4A16-8538-AAD8463E0812}" dt="2024-11-22T12:30:03.657" v="391" actId="47"/>
        <pc:sldMkLst>
          <pc:docMk/>
          <pc:sldMk cId="4146719875" sldId="338"/>
        </pc:sldMkLst>
      </pc:sldChg>
      <pc:sldChg chg="del modTransition">
        <pc:chgData name="Suter Michelle I.BSCAIML_F23.2201" userId="5dfd692f-f4b3-42e1-b331-525fb95d76a2" providerId="ADAL" clId="{FE04181A-FAEC-4A16-8538-AAD8463E0812}" dt="2024-11-22T12:30:03.657" v="391" actId="47"/>
        <pc:sldMkLst>
          <pc:docMk/>
          <pc:sldMk cId="4104300217" sldId="339"/>
        </pc:sldMkLst>
      </pc:sldChg>
      <pc:sldChg chg="del modTransition">
        <pc:chgData name="Suter Michelle I.BSCAIML_F23.2201" userId="5dfd692f-f4b3-42e1-b331-525fb95d76a2" providerId="ADAL" clId="{FE04181A-FAEC-4A16-8538-AAD8463E0812}" dt="2024-11-22T12:30:03.657" v="391" actId="47"/>
        <pc:sldMkLst>
          <pc:docMk/>
          <pc:sldMk cId="1756417586" sldId="340"/>
        </pc:sldMkLst>
      </pc:sldChg>
      <pc:sldChg chg="del modTransition">
        <pc:chgData name="Suter Michelle I.BSCAIML_F23.2201" userId="5dfd692f-f4b3-42e1-b331-525fb95d76a2" providerId="ADAL" clId="{FE04181A-FAEC-4A16-8538-AAD8463E0812}" dt="2024-11-22T12:30:03.657" v="391" actId="47"/>
        <pc:sldMkLst>
          <pc:docMk/>
          <pc:sldMk cId="3655108954" sldId="341"/>
        </pc:sldMkLst>
      </pc:sldChg>
      <pc:sldChg chg="del modTransition">
        <pc:chgData name="Suter Michelle I.BSCAIML_F23.2201" userId="5dfd692f-f4b3-42e1-b331-525fb95d76a2" providerId="ADAL" clId="{FE04181A-FAEC-4A16-8538-AAD8463E0812}" dt="2024-11-22T12:30:03.657" v="391" actId="47"/>
        <pc:sldMkLst>
          <pc:docMk/>
          <pc:sldMk cId="1702980239" sldId="342"/>
        </pc:sldMkLst>
      </pc:sldChg>
      <pc:sldChg chg="del modTransition">
        <pc:chgData name="Suter Michelle I.BSCAIML_F23.2201" userId="5dfd692f-f4b3-42e1-b331-525fb95d76a2" providerId="ADAL" clId="{FE04181A-FAEC-4A16-8538-AAD8463E0812}" dt="2024-11-22T12:30:03.657" v="391" actId="47"/>
        <pc:sldMkLst>
          <pc:docMk/>
          <pc:sldMk cId="1303485935" sldId="343"/>
        </pc:sldMkLst>
      </pc:sldChg>
      <pc:sldChg chg="del modTransition">
        <pc:chgData name="Suter Michelle I.BSCAIML_F23.2201" userId="5dfd692f-f4b3-42e1-b331-525fb95d76a2" providerId="ADAL" clId="{FE04181A-FAEC-4A16-8538-AAD8463E0812}" dt="2024-11-22T12:30:03.657" v="391" actId="47"/>
        <pc:sldMkLst>
          <pc:docMk/>
          <pc:sldMk cId="3033219350" sldId="344"/>
        </pc:sldMkLst>
      </pc:sldChg>
      <pc:sldChg chg="del modTransition">
        <pc:chgData name="Suter Michelle I.BSCAIML_F23.2201" userId="5dfd692f-f4b3-42e1-b331-525fb95d76a2" providerId="ADAL" clId="{FE04181A-FAEC-4A16-8538-AAD8463E0812}" dt="2024-11-22T12:30:03.657" v="391" actId="47"/>
        <pc:sldMkLst>
          <pc:docMk/>
          <pc:sldMk cId="470691611" sldId="345"/>
        </pc:sldMkLst>
      </pc:sldChg>
      <pc:sldChg chg="del modTransition">
        <pc:chgData name="Suter Michelle I.BSCAIML_F23.2201" userId="5dfd692f-f4b3-42e1-b331-525fb95d76a2" providerId="ADAL" clId="{FE04181A-FAEC-4A16-8538-AAD8463E0812}" dt="2024-11-22T12:30:03.657" v="391" actId="47"/>
        <pc:sldMkLst>
          <pc:docMk/>
          <pc:sldMk cId="4033412744" sldId="346"/>
        </pc:sldMkLst>
      </pc:sldChg>
      <pc:sldChg chg="del modTransition">
        <pc:chgData name="Suter Michelle I.BSCAIML_F23.2201" userId="5dfd692f-f4b3-42e1-b331-525fb95d76a2" providerId="ADAL" clId="{FE04181A-FAEC-4A16-8538-AAD8463E0812}" dt="2024-11-22T12:30:03.657" v="391" actId="47"/>
        <pc:sldMkLst>
          <pc:docMk/>
          <pc:sldMk cId="984915362" sldId="347"/>
        </pc:sldMkLst>
      </pc:sldChg>
      <pc:sldChg chg="del modTransition">
        <pc:chgData name="Suter Michelle I.BSCAIML_F23.2201" userId="5dfd692f-f4b3-42e1-b331-525fb95d76a2" providerId="ADAL" clId="{FE04181A-FAEC-4A16-8538-AAD8463E0812}" dt="2024-11-22T12:30:03.657" v="391" actId="47"/>
        <pc:sldMkLst>
          <pc:docMk/>
          <pc:sldMk cId="592536737" sldId="348"/>
        </pc:sldMkLst>
      </pc:sldChg>
      <pc:sldChg chg="del modTransition">
        <pc:chgData name="Suter Michelle I.BSCAIML_F23.2201" userId="5dfd692f-f4b3-42e1-b331-525fb95d76a2" providerId="ADAL" clId="{FE04181A-FAEC-4A16-8538-AAD8463E0812}" dt="2024-11-22T12:30:03.657" v="391" actId="47"/>
        <pc:sldMkLst>
          <pc:docMk/>
          <pc:sldMk cId="95343414" sldId="349"/>
        </pc:sldMkLst>
      </pc:sldChg>
      <pc:sldChg chg="del modTransition">
        <pc:chgData name="Suter Michelle I.BSCAIML_F23.2201" userId="5dfd692f-f4b3-42e1-b331-525fb95d76a2" providerId="ADAL" clId="{FE04181A-FAEC-4A16-8538-AAD8463E0812}" dt="2024-11-22T12:30:03.657" v="391" actId="47"/>
        <pc:sldMkLst>
          <pc:docMk/>
          <pc:sldMk cId="36050986" sldId="350"/>
        </pc:sldMkLst>
      </pc:sldChg>
      <pc:sldChg chg="del modTransition">
        <pc:chgData name="Suter Michelle I.BSCAIML_F23.2201" userId="5dfd692f-f4b3-42e1-b331-525fb95d76a2" providerId="ADAL" clId="{FE04181A-FAEC-4A16-8538-AAD8463E0812}" dt="2024-11-22T12:30:03.657" v="391" actId="47"/>
        <pc:sldMkLst>
          <pc:docMk/>
          <pc:sldMk cId="2930883626" sldId="351"/>
        </pc:sldMkLst>
      </pc:sldChg>
      <pc:sldChg chg="modTransition">
        <pc:chgData name="Suter Michelle I.BSCAIML_F23.2201" userId="5dfd692f-f4b3-42e1-b331-525fb95d76a2" providerId="ADAL" clId="{FE04181A-FAEC-4A16-8538-AAD8463E0812}" dt="2024-11-15T11:34:04.502" v="331"/>
        <pc:sldMkLst>
          <pc:docMk/>
          <pc:sldMk cId="4151382387" sldId="352"/>
        </pc:sldMkLst>
      </pc:sldChg>
      <pc:sldChg chg="modTransition">
        <pc:chgData name="Suter Michelle I.BSCAIML_F23.2201" userId="5dfd692f-f4b3-42e1-b331-525fb95d76a2" providerId="ADAL" clId="{FE04181A-FAEC-4A16-8538-AAD8463E0812}" dt="2024-11-15T11:34:04.502" v="331"/>
        <pc:sldMkLst>
          <pc:docMk/>
          <pc:sldMk cId="896447704" sldId="353"/>
        </pc:sldMkLst>
      </pc:sldChg>
      <pc:sldChg chg="modTransition">
        <pc:chgData name="Suter Michelle I.BSCAIML_F23.2201" userId="5dfd692f-f4b3-42e1-b331-525fb95d76a2" providerId="ADAL" clId="{FE04181A-FAEC-4A16-8538-AAD8463E0812}" dt="2024-11-15T11:34:04.502" v="331"/>
        <pc:sldMkLst>
          <pc:docMk/>
          <pc:sldMk cId="2195347372" sldId="354"/>
        </pc:sldMkLst>
      </pc:sldChg>
      <pc:sldChg chg="modTransition">
        <pc:chgData name="Suter Michelle I.BSCAIML_F23.2201" userId="5dfd692f-f4b3-42e1-b331-525fb95d76a2" providerId="ADAL" clId="{FE04181A-FAEC-4A16-8538-AAD8463E0812}" dt="2024-11-15T11:34:04.502" v="331"/>
        <pc:sldMkLst>
          <pc:docMk/>
          <pc:sldMk cId="783016666" sldId="355"/>
        </pc:sldMkLst>
      </pc:sldChg>
      <pc:sldChg chg="modTransition">
        <pc:chgData name="Suter Michelle I.BSCAIML_F23.2201" userId="5dfd692f-f4b3-42e1-b331-525fb95d76a2" providerId="ADAL" clId="{FE04181A-FAEC-4A16-8538-AAD8463E0812}" dt="2024-11-15T11:34:04.502" v="331"/>
        <pc:sldMkLst>
          <pc:docMk/>
          <pc:sldMk cId="2073656215" sldId="356"/>
        </pc:sldMkLst>
      </pc:sldChg>
      <pc:sldChg chg="modTransition modNotesTx">
        <pc:chgData name="Suter Michelle I.BSCAIML_F23.2201" userId="5dfd692f-f4b3-42e1-b331-525fb95d76a2" providerId="ADAL" clId="{FE04181A-FAEC-4A16-8538-AAD8463E0812}" dt="2024-11-15T12:25:13.749" v="390" actId="20577"/>
        <pc:sldMkLst>
          <pc:docMk/>
          <pc:sldMk cId="1909216059" sldId="357"/>
        </pc:sldMkLst>
      </pc:sldChg>
      <pc:sldChg chg="modTransition modNotesTx">
        <pc:chgData name="Suter Michelle I.BSCAIML_F23.2201" userId="5dfd692f-f4b3-42e1-b331-525fb95d76a2" providerId="ADAL" clId="{FE04181A-FAEC-4A16-8538-AAD8463E0812}" dt="2024-11-15T11:44:24.202" v="342" actId="20577"/>
        <pc:sldMkLst>
          <pc:docMk/>
          <pc:sldMk cId="1487290888" sldId="358"/>
        </pc:sldMkLst>
      </pc:sldChg>
      <pc:sldChg chg="modTransition">
        <pc:chgData name="Suter Michelle I.BSCAIML_F23.2201" userId="5dfd692f-f4b3-42e1-b331-525fb95d76a2" providerId="ADAL" clId="{FE04181A-FAEC-4A16-8538-AAD8463E0812}" dt="2024-11-15T11:34:04.502" v="331"/>
        <pc:sldMkLst>
          <pc:docMk/>
          <pc:sldMk cId="3809858892" sldId="360"/>
        </pc:sldMkLst>
      </pc:sldChg>
      <pc:sldChg chg="modTransition">
        <pc:chgData name="Suter Michelle I.BSCAIML_F23.2201" userId="5dfd692f-f4b3-42e1-b331-525fb95d76a2" providerId="ADAL" clId="{FE04181A-FAEC-4A16-8538-AAD8463E0812}" dt="2024-11-15T11:34:04.502" v="331"/>
        <pc:sldMkLst>
          <pc:docMk/>
          <pc:sldMk cId="1354242351" sldId="361"/>
        </pc:sldMkLst>
      </pc:sldChg>
      <pc:sldChg chg="modTransition modNotesTx">
        <pc:chgData name="Suter Michelle I.BSCAIML_F23.2201" userId="5dfd692f-f4b3-42e1-b331-525fb95d76a2" providerId="ADAL" clId="{FE04181A-FAEC-4A16-8538-AAD8463E0812}" dt="2024-11-15T11:55:29.548" v="366" actId="20577"/>
        <pc:sldMkLst>
          <pc:docMk/>
          <pc:sldMk cId="4035423157" sldId="362"/>
        </pc:sldMkLst>
      </pc:sldChg>
      <pc:sldChg chg="modTransition">
        <pc:chgData name="Suter Michelle I.BSCAIML_F23.2201" userId="5dfd692f-f4b3-42e1-b331-525fb95d76a2" providerId="ADAL" clId="{FE04181A-FAEC-4A16-8538-AAD8463E0812}" dt="2024-11-15T11:34:04.502" v="331"/>
        <pc:sldMkLst>
          <pc:docMk/>
          <pc:sldMk cId="2997163574" sldId="363"/>
        </pc:sldMkLst>
      </pc:sldChg>
      <pc:sldChg chg="modSp mod modTransition modShow modNotesTx">
        <pc:chgData name="Suter Michelle I.BSCAIML_F23.2201" userId="5dfd692f-f4b3-42e1-b331-525fb95d76a2" providerId="ADAL" clId="{FE04181A-FAEC-4A16-8538-AAD8463E0812}" dt="2024-11-15T12:08:09.763" v="368" actId="729"/>
        <pc:sldMkLst>
          <pc:docMk/>
          <pc:sldMk cId="107353307" sldId="364"/>
        </pc:sldMkLst>
        <pc:spChg chg="mod">
          <ac:chgData name="Suter Michelle I.BSCAIML_F23.2201" userId="5dfd692f-f4b3-42e1-b331-525fb95d76a2" providerId="ADAL" clId="{FE04181A-FAEC-4A16-8538-AAD8463E0812}" dt="2024-11-15T12:07:57.148" v="367" actId="113"/>
          <ac:spMkLst>
            <pc:docMk/>
            <pc:sldMk cId="107353307" sldId="364"/>
            <ac:spMk id="3" creationId="{67D020F9-3A45-DBFD-CA92-77D59411BFDF}"/>
          </ac:spMkLst>
        </pc:spChg>
      </pc:sldChg>
      <pc:sldChg chg="addSp modSp modTransition">
        <pc:chgData name="Suter Michelle I.BSCAIML_F23.2201" userId="5dfd692f-f4b3-42e1-b331-525fb95d76a2" providerId="ADAL" clId="{FE04181A-FAEC-4A16-8538-AAD8463E0812}" dt="2024-11-15T12:08:47.187" v="369"/>
        <pc:sldMkLst>
          <pc:docMk/>
          <pc:sldMk cId="1477225485" sldId="365"/>
        </pc:sldMkLst>
        <pc:spChg chg="add mod">
          <ac:chgData name="Suter Michelle I.BSCAIML_F23.2201" userId="5dfd692f-f4b3-42e1-b331-525fb95d76a2" providerId="ADAL" clId="{FE04181A-FAEC-4A16-8538-AAD8463E0812}" dt="2024-11-15T12:08:47.187" v="369"/>
          <ac:spMkLst>
            <pc:docMk/>
            <pc:sldMk cId="1477225485" sldId="365"/>
            <ac:spMk id="2" creationId="{DB29236A-E0F5-BD73-DC7B-B6FA91A3A90D}"/>
          </ac:spMkLst>
        </pc:spChg>
      </pc:sldChg>
      <pc:sldChg chg="addSp modSp modTransition">
        <pc:chgData name="Suter Michelle I.BSCAIML_F23.2201" userId="5dfd692f-f4b3-42e1-b331-525fb95d76a2" providerId="ADAL" clId="{FE04181A-FAEC-4A16-8538-AAD8463E0812}" dt="2024-11-15T12:08:48.891" v="370"/>
        <pc:sldMkLst>
          <pc:docMk/>
          <pc:sldMk cId="1648242450" sldId="366"/>
        </pc:sldMkLst>
        <pc:spChg chg="add mod">
          <ac:chgData name="Suter Michelle I.BSCAIML_F23.2201" userId="5dfd692f-f4b3-42e1-b331-525fb95d76a2" providerId="ADAL" clId="{FE04181A-FAEC-4A16-8538-AAD8463E0812}" dt="2024-11-15T12:08:48.891" v="370"/>
          <ac:spMkLst>
            <pc:docMk/>
            <pc:sldMk cId="1648242450" sldId="366"/>
            <ac:spMk id="2" creationId="{73D6D001-9C71-D43E-CDC9-1EAF23DC4F25}"/>
          </ac:spMkLst>
        </pc:spChg>
      </pc:sldChg>
      <pc:sldChg chg="addSp modSp mod modTransition">
        <pc:chgData name="Suter Michelle I.BSCAIML_F23.2201" userId="5dfd692f-f4b3-42e1-b331-525fb95d76a2" providerId="ADAL" clId="{FE04181A-FAEC-4A16-8538-AAD8463E0812}" dt="2024-11-15T12:16:43.393" v="371"/>
        <pc:sldMkLst>
          <pc:docMk/>
          <pc:sldMk cId="3861452128" sldId="367"/>
        </pc:sldMkLst>
        <pc:spChg chg="mod">
          <ac:chgData name="Suter Michelle I.BSCAIML_F23.2201" userId="5dfd692f-f4b3-42e1-b331-525fb95d76a2" providerId="ADAL" clId="{FE04181A-FAEC-4A16-8538-AAD8463E0812}" dt="2024-11-15T11:42:04.134" v="337" actId="2711"/>
          <ac:spMkLst>
            <pc:docMk/>
            <pc:sldMk cId="3861452128" sldId="367"/>
            <ac:spMk id="2" creationId="{51DBC149-72D9-8C79-DD20-EBF5AA5C7130}"/>
          </ac:spMkLst>
        </pc:spChg>
        <pc:spChg chg="mod">
          <ac:chgData name="Suter Michelle I.BSCAIML_F23.2201" userId="5dfd692f-f4b3-42e1-b331-525fb95d76a2" providerId="ADAL" clId="{FE04181A-FAEC-4A16-8538-AAD8463E0812}" dt="2024-11-15T11:42:14.848" v="339" actId="2711"/>
          <ac:spMkLst>
            <pc:docMk/>
            <pc:sldMk cId="3861452128" sldId="367"/>
            <ac:spMk id="3" creationId="{E4DC91D1-BBB0-7590-6360-F68E43F0126B}"/>
          </ac:spMkLst>
        </pc:spChg>
        <pc:spChg chg="mod">
          <ac:chgData name="Suter Michelle I.BSCAIML_F23.2201" userId="5dfd692f-f4b3-42e1-b331-525fb95d76a2" providerId="ADAL" clId="{FE04181A-FAEC-4A16-8538-AAD8463E0812}" dt="2024-11-15T11:48:42.298" v="346" actId="2711"/>
          <ac:spMkLst>
            <pc:docMk/>
            <pc:sldMk cId="3861452128" sldId="367"/>
            <ac:spMk id="4" creationId="{C9D329CA-AEF5-D874-E9D3-B633E65D1198}"/>
          </ac:spMkLst>
        </pc:spChg>
        <pc:spChg chg="mod">
          <ac:chgData name="Suter Michelle I.BSCAIML_F23.2201" userId="5dfd692f-f4b3-42e1-b331-525fb95d76a2" providerId="ADAL" clId="{FE04181A-FAEC-4A16-8538-AAD8463E0812}" dt="2024-11-15T11:41:59.120" v="336" actId="2711"/>
          <ac:spMkLst>
            <pc:docMk/>
            <pc:sldMk cId="3861452128" sldId="367"/>
            <ac:spMk id="5" creationId="{277D9599-A56F-4678-668D-9E1D807A136A}"/>
          </ac:spMkLst>
        </pc:spChg>
        <pc:spChg chg="mod">
          <ac:chgData name="Suter Michelle I.BSCAIML_F23.2201" userId="5dfd692f-f4b3-42e1-b331-525fb95d76a2" providerId="ADAL" clId="{FE04181A-FAEC-4A16-8538-AAD8463E0812}" dt="2024-11-15T11:42:09.459" v="338" actId="2711"/>
          <ac:spMkLst>
            <pc:docMk/>
            <pc:sldMk cId="3861452128" sldId="367"/>
            <ac:spMk id="6" creationId="{D460F163-A6EA-7D4B-6FD6-1C84D0273B7B}"/>
          </ac:spMkLst>
        </pc:spChg>
        <pc:spChg chg="mod">
          <ac:chgData name="Suter Michelle I.BSCAIML_F23.2201" userId="5dfd692f-f4b3-42e1-b331-525fb95d76a2" providerId="ADAL" clId="{FE04181A-FAEC-4A16-8538-AAD8463E0812}" dt="2024-11-15T11:48:37.322" v="345" actId="2711"/>
          <ac:spMkLst>
            <pc:docMk/>
            <pc:sldMk cId="3861452128" sldId="367"/>
            <ac:spMk id="7" creationId="{0D191B11-2A50-1F82-688A-4A7B1F164CA0}"/>
          </ac:spMkLst>
        </pc:spChg>
        <pc:spChg chg="add mod">
          <ac:chgData name="Suter Michelle I.BSCAIML_F23.2201" userId="5dfd692f-f4b3-42e1-b331-525fb95d76a2" providerId="ADAL" clId="{FE04181A-FAEC-4A16-8538-AAD8463E0812}" dt="2024-11-15T12:16:43.393" v="371"/>
          <ac:spMkLst>
            <pc:docMk/>
            <pc:sldMk cId="3861452128" sldId="367"/>
            <ac:spMk id="8" creationId="{18BE24C3-8F95-10B6-0718-DF061C739AD8}"/>
          </ac:spMkLst>
        </pc:spChg>
      </pc:sldChg>
      <pc:sldMasterChg chg="delSldLayout">
        <pc:chgData name="Suter Michelle I.BSCAIML_F23.2201" userId="5dfd692f-f4b3-42e1-b331-525fb95d76a2" providerId="ADAL" clId="{FE04181A-FAEC-4A16-8538-AAD8463E0812}" dt="2024-11-22T12:30:03.657" v="391" actId="47"/>
        <pc:sldMasterMkLst>
          <pc:docMk/>
          <pc:sldMasterMk cId="0" sldId="2147483671"/>
        </pc:sldMasterMkLst>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49"/>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51"/>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52"/>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53"/>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57"/>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59"/>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61"/>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63"/>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64"/>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65"/>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1"/>
            <pc:sldLayoutMk cId="0" sldId="2147483666"/>
          </pc:sldLayoutMkLst>
        </pc:sldLayoutChg>
      </pc:sldMasterChg>
      <pc:sldMasterChg chg="del delSldLayout">
        <pc:chgData name="Suter Michelle I.BSCAIML_F23.2201" userId="5dfd692f-f4b3-42e1-b331-525fb95d76a2" providerId="ADAL" clId="{FE04181A-FAEC-4A16-8538-AAD8463E0812}" dt="2024-11-22T12:30:03.657" v="391" actId="47"/>
        <pc:sldMasterMkLst>
          <pc:docMk/>
          <pc:sldMasterMk cId="0" sldId="2147483672"/>
        </pc:sldMasterMkLst>
        <pc:sldLayoutChg chg="del">
          <pc:chgData name="Suter Michelle I.BSCAIML_F23.2201" userId="5dfd692f-f4b3-42e1-b331-525fb95d76a2" providerId="ADAL" clId="{FE04181A-FAEC-4A16-8538-AAD8463E0812}" dt="2024-11-22T12:30:03.657" v="391" actId="47"/>
          <pc:sldLayoutMkLst>
            <pc:docMk/>
            <pc:sldMasterMk cId="0" sldId="2147483672"/>
            <pc:sldLayoutMk cId="0" sldId="2147483669"/>
          </pc:sldLayoutMkLst>
        </pc:sldLayoutChg>
        <pc:sldLayoutChg chg="del">
          <pc:chgData name="Suter Michelle I.BSCAIML_F23.2201" userId="5dfd692f-f4b3-42e1-b331-525fb95d76a2" providerId="ADAL" clId="{FE04181A-FAEC-4A16-8538-AAD8463E0812}" dt="2024-11-22T12:30:03.657" v="391" actId="47"/>
          <pc:sldLayoutMkLst>
            <pc:docMk/>
            <pc:sldMasterMk cId="0" sldId="2147483672"/>
            <pc:sldLayoutMk cId="0" sldId="214748367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A92E5-3F68-4479-93BF-EA413DC59DA0}" type="datetimeFigureOut">
              <a:t>22.11.2024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D1F65C-E7E6-4DA3-B717-C8D1B122AB4C}" type="slidenum">
              <a:t>‹Nr.›</a:t>
            </a:fld>
            <a:endParaRPr lang="en-US"/>
          </a:p>
        </p:txBody>
      </p:sp>
    </p:spTree>
    <p:extLst>
      <p:ext uri="{BB962C8B-B14F-4D97-AF65-F5344CB8AC3E}">
        <p14:creationId xmlns:p14="http://schemas.microsoft.com/office/powerpoint/2010/main" val="39941250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Welcome to our presentation. Our project is north American animal classification.</a:t>
            </a:r>
            <a:endParaRPr lang="de-CH" sz="1800" kern="100">
              <a:effectLst/>
              <a:latin typeface="Aptos" panose="020B0004020202020204" pitchFamily="34" charset="0"/>
              <a:ea typeface="Aptos" panose="020B0004020202020204" pitchFamily="34" charset="0"/>
              <a:cs typeface="Times New Roman" panose="02020603050405020304" pitchFamily="18" charset="0"/>
            </a:endParaRPr>
          </a:p>
          <a:p>
            <a:r>
              <a:rPr lang="de-CH"/>
              <a:t> </a:t>
            </a:r>
          </a:p>
        </p:txBody>
      </p:sp>
      <p:sp>
        <p:nvSpPr>
          <p:cNvPr id="4" name="Foliennummernplatzhalter 3"/>
          <p:cNvSpPr>
            <a:spLocks noGrp="1"/>
          </p:cNvSpPr>
          <p:nvPr>
            <p:ph type="sldNum" sz="quarter" idx="5"/>
          </p:nvPr>
        </p:nvSpPr>
        <p:spPr/>
        <p:txBody>
          <a:bodyPr/>
          <a:lstStyle/>
          <a:p>
            <a:fld id="{1AD1F65C-E7E6-4DA3-B717-C8D1B122AB4C}" type="slidenum">
              <a:rPr lang="de-CH" smtClean="0"/>
              <a:t>1</a:t>
            </a:fld>
            <a:endParaRPr lang="de-CH"/>
          </a:p>
        </p:txBody>
      </p:sp>
    </p:spTree>
    <p:extLst>
      <p:ext uri="{BB962C8B-B14F-4D97-AF65-F5344CB8AC3E}">
        <p14:creationId xmlns:p14="http://schemas.microsoft.com/office/powerpoint/2010/main" val="343170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err="1"/>
              <a:t>To</a:t>
            </a:r>
            <a:r>
              <a:rPr lang="de-CH"/>
              <a:t> </a:t>
            </a:r>
            <a:r>
              <a:rPr lang="de-CH" err="1"/>
              <a:t>address</a:t>
            </a:r>
            <a:r>
              <a:rPr lang="de-CH"/>
              <a:t> </a:t>
            </a:r>
            <a:r>
              <a:rPr lang="de-CH" err="1"/>
              <a:t>the</a:t>
            </a:r>
            <a:r>
              <a:rPr lang="de-CH"/>
              <a:t> </a:t>
            </a:r>
            <a:r>
              <a:rPr lang="de-CH" err="1"/>
              <a:t>issues</a:t>
            </a:r>
            <a:r>
              <a:rPr lang="de-CH"/>
              <a:t> </a:t>
            </a:r>
            <a:r>
              <a:rPr lang="de-CH" err="1"/>
              <a:t>we</a:t>
            </a:r>
            <a:r>
              <a:rPr lang="de-CH"/>
              <a:t> </a:t>
            </a:r>
            <a:r>
              <a:rPr lang="de-CH" err="1"/>
              <a:t>had</a:t>
            </a:r>
            <a:r>
              <a:rPr lang="de-CH"/>
              <a:t> </a:t>
            </a:r>
            <a:r>
              <a:rPr lang="de-CH" err="1"/>
              <a:t>with</a:t>
            </a:r>
            <a:r>
              <a:rPr lang="de-CH"/>
              <a:t> </a:t>
            </a:r>
            <a:r>
              <a:rPr lang="de-CH" err="1"/>
              <a:t>our</a:t>
            </a:r>
            <a:r>
              <a:rPr lang="de-CH"/>
              <a:t> </a:t>
            </a:r>
            <a:r>
              <a:rPr lang="de-CH" err="1"/>
              <a:t>old</a:t>
            </a:r>
            <a:r>
              <a:rPr lang="de-CH"/>
              <a:t> </a:t>
            </a:r>
            <a:r>
              <a:rPr lang="de-CH" err="1"/>
              <a:t>dataset</a:t>
            </a:r>
            <a:r>
              <a:rPr lang="de-CH"/>
              <a:t>, </a:t>
            </a:r>
            <a:r>
              <a:rPr lang="de-CH" err="1"/>
              <a:t>we</a:t>
            </a:r>
            <a:r>
              <a:rPr lang="de-CH"/>
              <a:t> </a:t>
            </a:r>
            <a:r>
              <a:rPr lang="de-CH" err="1"/>
              <a:t>chose</a:t>
            </a:r>
            <a:r>
              <a:rPr lang="de-CH"/>
              <a:t> a North American </a:t>
            </a:r>
            <a:r>
              <a:rPr lang="de-CH" err="1"/>
              <a:t>wildlife</a:t>
            </a:r>
            <a:r>
              <a:rPr lang="de-CH"/>
              <a:t> </a:t>
            </a:r>
            <a:r>
              <a:rPr lang="de-CH" err="1"/>
              <a:t>dataset</a:t>
            </a:r>
            <a:r>
              <a:rPr lang="de-CH"/>
              <a:t> </a:t>
            </a:r>
            <a:r>
              <a:rPr lang="de-CH" err="1"/>
              <a:t>from</a:t>
            </a:r>
            <a:r>
              <a:rPr lang="de-CH"/>
              <a:t> LILA. This </a:t>
            </a:r>
            <a:r>
              <a:rPr lang="de-CH" err="1"/>
              <a:t>is</a:t>
            </a:r>
            <a:r>
              <a:rPr lang="de-CH"/>
              <a:t> a </a:t>
            </a:r>
            <a:r>
              <a:rPr lang="de-CH" err="1"/>
              <a:t>really</a:t>
            </a:r>
            <a:r>
              <a:rPr lang="de-CH"/>
              <a:t> large </a:t>
            </a:r>
            <a:r>
              <a:rPr lang="de-CH" err="1"/>
              <a:t>dataset</a:t>
            </a:r>
            <a:r>
              <a:rPr lang="de-CH"/>
              <a:t>. So </a:t>
            </a:r>
            <a:r>
              <a:rPr lang="de-CH" err="1"/>
              <a:t>we</a:t>
            </a:r>
            <a:r>
              <a:rPr lang="de-CH"/>
              <a:t> </a:t>
            </a:r>
            <a:r>
              <a:rPr lang="de-CH" err="1"/>
              <a:t>decided</a:t>
            </a:r>
            <a:r>
              <a:rPr lang="de-CH"/>
              <a:t> </a:t>
            </a:r>
            <a:r>
              <a:rPr lang="de-CH" err="1"/>
              <a:t>to</a:t>
            </a:r>
            <a:r>
              <a:rPr lang="de-CH"/>
              <a:t> pick 12 </a:t>
            </a:r>
            <a:r>
              <a:rPr lang="de-CH" err="1"/>
              <a:t>categories</a:t>
            </a:r>
            <a:r>
              <a:rPr lang="de-CH"/>
              <a:t> and </a:t>
            </a:r>
            <a:r>
              <a:rPr lang="de-CH" err="1"/>
              <a:t>start</a:t>
            </a:r>
            <a:r>
              <a:rPr lang="de-CH"/>
              <a:t> </a:t>
            </a:r>
            <a:r>
              <a:rPr lang="de-CH" err="1"/>
              <a:t>with</a:t>
            </a:r>
            <a:r>
              <a:rPr lang="de-CH"/>
              <a:t> </a:t>
            </a:r>
            <a:r>
              <a:rPr lang="de-CH" err="1"/>
              <a:t>each</a:t>
            </a:r>
            <a:r>
              <a:rPr lang="de-CH"/>
              <a:t> 3’000 Images. </a:t>
            </a:r>
            <a:r>
              <a:rPr lang="de-CH" err="1"/>
              <a:t>That’s</a:t>
            </a:r>
            <a:r>
              <a:rPr lang="de-CH"/>
              <a:t> </a:t>
            </a:r>
            <a:r>
              <a:rPr lang="de-CH" err="1"/>
              <a:t>why</a:t>
            </a:r>
            <a:r>
              <a:rPr lang="de-CH"/>
              <a:t> </a:t>
            </a:r>
            <a:r>
              <a:rPr lang="de-CH" err="1"/>
              <a:t>our</a:t>
            </a:r>
            <a:r>
              <a:rPr lang="de-CH"/>
              <a:t> </a:t>
            </a:r>
            <a:r>
              <a:rPr lang="de-CH" err="1"/>
              <a:t>dataset</a:t>
            </a:r>
            <a:r>
              <a:rPr lang="de-CH"/>
              <a:t> </a:t>
            </a:r>
            <a:r>
              <a:rPr lang="de-CH" err="1"/>
              <a:t>is</a:t>
            </a:r>
            <a:r>
              <a:rPr lang="de-CH"/>
              <a:t> </a:t>
            </a:r>
            <a:r>
              <a:rPr lang="de-CH" err="1"/>
              <a:t>balanced</a:t>
            </a:r>
            <a:r>
              <a:rPr lang="de-CH"/>
              <a:t>.  </a:t>
            </a:r>
            <a:r>
              <a:rPr lang="de-CH" err="1"/>
              <a:t>If</a:t>
            </a:r>
            <a:r>
              <a:rPr lang="de-CH"/>
              <a:t> </a:t>
            </a:r>
            <a:r>
              <a:rPr lang="de-CH" err="1"/>
              <a:t>needed</a:t>
            </a:r>
            <a:r>
              <a:rPr lang="de-CH"/>
              <a:t> – </a:t>
            </a:r>
            <a:r>
              <a:rPr lang="de-CH" err="1"/>
              <a:t>we</a:t>
            </a:r>
            <a:r>
              <a:rPr lang="de-CH"/>
              <a:t> </a:t>
            </a:r>
            <a:r>
              <a:rPr lang="de-CH" err="1"/>
              <a:t>could</a:t>
            </a:r>
            <a:r>
              <a:rPr lang="de-CH"/>
              <a:t> </a:t>
            </a:r>
            <a:r>
              <a:rPr lang="de-CH" err="1"/>
              <a:t>add</a:t>
            </a:r>
            <a:r>
              <a:rPr lang="de-CH"/>
              <a:t> </a:t>
            </a:r>
            <a:r>
              <a:rPr lang="de-CH" err="1"/>
              <a:t>more</a:t>
            </a:r>
            <a:r>
              <a:rPr lang="de-CH"/>
              <a:t> </a:t>
            </a:r>
            <a:r>
              <a:rPr lang="de-CH" err="1"/>
              <a:t>pictures</a:t>
            </a:r>
            <a:r>
              <a:rPr lang="de-CH"/>
              <a:t>. </a:t>
            </a:r>
            <a:br>
              <a:rPr lang="de-CH"/>
            </a:br>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10</a:t>
            </a:fld>
            <a:endParaRPr lang="de-CH"/>
          </a:p>
        </p:txBody>
      </p:sp>
    </p:spTree>
    <p:extLst>
      <p:ext uri="{BB962C8B-B14F-4D97-AF65-F5344CB8AC3E}">
        <p14:creationId xmlns:p14="http://schemas.microsoft.com/office/powerpoint/2010/main" val="305250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Here </a:t>
            </a:r>
            <a:r>
              <a:rPr lang="de-CH" err="1"/>
              <a:t>you</a:t>
            </a:r>
            <a:r>
              <a:rPr lang="de-CH"/>
              <a:t> </a:t>
            </a:r>
            <a:r>
              <a:rPr lang="de-CH" err="1"/>
              <a:t>can</a:t>
            </a:r>
            <a:r>
              <a:rPr lang="de-CH"/>
              <a:t> </a:t>
            </a:r>
            <a:r>
              <a:rPr lang="de-CH" err="1"/>
              <a:t>see</a:t>
            </a:r>
            <a:r>
              <a:rPr lang="de-CH"/>
              <a:t> </a:t>
            </a:r>
            <a:r>
              <a:rPr lang="de-CH" err="1"/>
              <a:t>our</a:t>
            </a:r>
            <a:r>
              <a:rPr lang="de-CH"/>
              <a:t> </a:t>
            </a:r>
            <a:r>
              <a:rPr lang="de-CH" err="1"/>
              <a:t>labels</a:t>
            </a:r>
            <a:r>
              <a:rPr lang="de-CH"/>
              <a:t>. </a:t>
            </a:r>
            <a:br>
              <a:rPr lang="de-CH"/>
            </a:br>
            <a:br>
              <a:rPr lang="de-CH"/>
            </a:br>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11</a:t>
            </a:fld>
            <a:endParaRPr lang="de-CH"/>
          </a:p>
        </p:txBody>
      </p:sp>
    </p:spTree>
    <p:extLst>
      <p:ext uri="{BB962C8B-B14F-4D97-AF65-F5344CB8AC3E}">
        <p14:creationId xmlns:p14="http://schemas.microsoft.com/office/powerpoint/2010/main" val="1320355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And </a:t>
            </a:r>
            <a:r>
              <a:rPr lang="de-CH" err="1"/>
              <a:t>here</a:t>
            </a:r>
            <a:r>
              <a:rPr lang="de-CH"/>
              <a:t> </a:t>
            </a:r>
            <a:r>
              <a:rPr lang="de-CH" err="1"/>
              <a:t>are</a:t>
            </a:r>
            <a:r>
              <a:rPr lang="de-CH"/>
              <a:t> </a:t>
            </a:r>
            <a:r>
              <a:rPr lang="de-CH" err="1"/>
              <a:t>some</a:t>
            </a:r>
            <a:r>
              <a:rPr lang="de-CH"/>
              <a:t> </a:t>
            </a:r>
            <a:r>
              <a:rPr lang="de-CH" err="1"/>
              <a:t>images</a:t>
            </a:r>
            <a:r>
              <a:rPr lang="de-CH"/>
              <a:t> </a:t>
            </a:r>
            <a:r>
              <a:rPr lang="de-CH" err="1"/>
              <a:t>from</a:t>
            </a:r>
            <a:r>
              <a:rPr lang="de-CH"/>
              <a:t> </a:t>
            </a:r>
            <a:r>
              <a:rPr lang="de-CH" err="1"/>
              <a:t>our</a:t>
            </a:r>
            <a:r>
              <a:rPr lang="de-CH"/>
              <a:t> </a:t>
            </a:r>
            <a:r>
              <a:rPr lang="de-CH" err="1"/>
              <a:t>new</a:t>
            </a:r>
            <a:r>
              <a:rPr lang="de-CH"/>
              <a:t> </a:t>
            </a:r>
            <a:r>
              <a:rPr lang="de-CH" err="1"/>
              <a:t>dataset</a:t>
            </a:r>
            <a:r>
              <a:rPr lang="de-CH"/>
              <a:t>. </a:t>
            </a:r>
          </a:p>
          <a:p>
            <a:endParaRPr lang="de-CH"/>
          </a:p>
          <a:p>
            <a:r>
              <a:rPr lang="de-CH" err="1"/>
              <a:t>Following</a:t>
            </a:r>
            <a:r>
              <a:rPr lang="de-CH"/>
              <a:t> </a:t>
            </a:r>
            <a:r>
              <a:rPr lang="de-CH" err="1"/>
              <a:t>our</a:t>
            </a:r>
            <a:r>
              <a:rPr lang="de-CH"/>
              <a:t> </a:t>
            </a:r>
            <a:r>
              <a:rPr lang="de-CH" err="1"/>
              <a:t>experience</a:t>
            </a:r>
            <a:r>
              <a:rPr lang="de-CH"/>
              <a:t> </a:t>
            </a:r>
            <a:r>
              <a:rPr lang="de-CH" err="1"/>
              <a:t>with</a:t>
            </a:r>
            <a:r>
              <a:rPr lang="de-CH"/>
              <a:t> </a:t>
            </a:r>
            <a:r>
              <a:rPr lang="de-CH" err="1"/>
              <a:t>the</a:t>
            </a:r>
            <a:r>
              <a:rPr lang="de-CH"/>
              <a:t> </a:t>
            </a:r>
            <a:r>
              <a:rPr lang="de-CH" err="1"/>
              <a:t>previous</a:t>
            </a:r>
            <a:r>
              <a:rPr lang="de-CH"/>
              <a:t> </a:t>
            </a:r>
            <a:r>
              <a:rPr lang="de-CH" err="1"/>
              <a:t>dataset</a:t>
            </a:r>
            <a:r>
              <a:rPr lang="de-CH"/>
              <a:t>, </a:t>
            </a:r>
            <a:r>
              <a:rPr lang="de-CH" err="1"/>
              <a:t>we</a:t>
            </a:r>
            <a:r>
              <a:rPr lang="de-CH"/>
              <a:t> </a:t>
            </a:r>
            <a:r>
              <a:rPr lang="de-CH" err="1"/>
              <a:t>avoided</a:t>
            </a:r>
            <a:r>
              <a:rPr lang="de-CH"/>
              <a:t> </a:t>
            </a:r>
            <a:r>
              <a:rPr lang="de-CH" err="1"/>
              <a:t>very</a:t>
            </a:r>
            <a:r>
              <a:rPr lang="de-CH"/>
              <a:t> </a:t>
            </a:r>
            <a:r>
              <a:rPr lang="de-CH" err="1"/>
              <a:t>small</a:t>
            </a:r>
            <a:r>
              <a:rPr lang="de-CH"/>
              <a:t> </a:t>
            </a:r>
            <a:r>
              <a:rPr lang="de-CH" err="1"/>
              <a:t>animals</a:t>
            </a:r>
            <a:r>
              <a:rPr lang="de-CH"/>
              <a:t> like </a:t>
            </a:r>
            <a:r>
              <a:rPr lang="de-CH" err="1"/>
              <a:t>mice</a:t>
            </a:r>
            <a:r>
              <a:rPr lang="de-CH"/>
              <a:t>. These </a:t>
            </a:r>
            <a:r>
              <a:rPr lang="de-CH" err="1"/>
              <a:t>are</a:t>
            </a:r>
            <a:r>
              <a:rPr lang="de-CH"/>
              <a:t> </a:t>
            </a:r>
            <a:r>
              <a:rPr lang="de-CH" err="1"/>
              <a:t>difficult</a:t>
            </a:r>
            <a:r>
              <a:rPr lang="de-CH"/>
              <a:t> </a:t>
            </a:r>
            <a:r>
              <a:rPr lang="de-CH" err="1"/>
              <a:t>to</a:t>
            </a:r>
            <a:r>
              <a:rPr lang="de-CH"/>
              <a:t> </a:t>
            </a:r>
            <a:r>
              <a:rPr lang="de-CH" err="1"/>
              <a:t>spot</a:t>
            </a:r>
            <a:r>
              <a:rPr lang="de-CH"/>
              <a:t> on </a:t>
            </a:r>
            <a:r>
              <a:rPr lang="de-CH" err="1"/>
              <a:t>the</a:t>
            </a:r>
            <a:r>
              <a:rPr lang="de-CH"/>
              <a:t> </a:t>
            </a:r>
            <a:r>
              <a:rPr lang="de-CH" err="1"/>
              <a:t>picture</a:t>
            </a:r>
            <a:r>
              <a:rPr lang="de-CH"/>
              <a:t> and </a:t>
            </a:r>
            <a:r>
              <a:rPr lang="de-CH" err="1"/>
              <a:t>tend</a:t>
            </a:r>
            <a:r>
              <a:rPr lang="de-CH"/>
              <a:t> </a:t>
            </a:r>
            <a:r>
              <a:rPr lang="de-CH" err="1"/>
              <a:t>to</a:t>
            </a:r>
            <a:r>
              <a:rPr lang="de-CH"/>
              <a:t> </a:t>
            </a:r>
            <a:r>
              <a:rPr lang="de-CH" err="1"/>
              <a:t>hide</a:t>
            </a:r>
            <a:r>
              <a:rPr lang="de-CH"/>
              <a:t> </a:t>
            </a:r>
            <a:r>
              <a:rPr lang="de-CH" err="1"/>
              <a:t>behind</a:t>
            </a:r>
            <a:r>
              <a:rPr lang="de-CH"/>
              <a:t> </a:t>
            </a:r>
            <a:r>
              <a:rPr lang="de-CH" err="1"/>
              <a:t>leaves</a:t>
            </a:r>
            <a:r>
              <a:rPr lang="de-CH"/>
              <a:t> </a:t>
            </a:r>
            <a:r>
              <a:rPr lang="de-CH" err="1"/>
              <a:t>or</a:t>
            </a:r>
            <a:r>
              <a:rPr lang="de-CH"/>
              <a:t> </a:t>
            </a:r>
            <a:r>
              <a:rPr lang="de-CH" err="1"/>
              <a:t>other</a:t>
            </a:r>
            <a:r>
              <a:rPr lang="de-CH"/>
              <a:t> </a:t>
            </a:r>
            <a:r>
              <a:rPr lang="de-CH" err="1"/>
              <a:t>elements</a:t>
            </a:r>
            <a:r>
              <a:rPr lang="de-CH"/>
              <a:t>. Most </a:t>
            </a:r>
            <a:r>
              <a:rPr lang="de-CH" err="1"/>
              <a:t>of</a:t>
            </a:r>
            <a:r>
              <a:rPr lang="de-CH"/>
              <a:t> </a:t>
            </a:r>
            <a:r>
              <a:rPr lang="de-CH" err="1"/>
              <a:t>the</a:t>
            </a:r>
            <a:r>
              <a:rPr lang="de-CH"/>
              <a:t> </a:t>
            </a:r>
            <a:r>
              <a:rPr lang="de-CH" err="1"/>
              <a:t>selected</a:t>
            </a:r>
            <a:r>
              <a:rPr lang="de-CH"/>
              <a:t> </a:t>
            </a:r>
            <a:r>
              <a:rPr lang="de-CH" err="1"/>
              <a:t>animals</a:t>
            </a:r>
            <a:r>
              <a:rPr lang="de-CH"/>
              <a:t> </a:t>
            </a:r>
            <a:r>
              <a:rPr lang="de-CH" err="1"/>
              <a:t>are</a:t>
            </a:r>
            <a:r>
              <a:rPr lang="de-CH"/>
              <a:t> </a:t>
            </a:r>
            <a:r>
              <a:rPr lang="de-CH" err="1"/>
              <a:t>rather</a:t>
            </a:r>
            <a:r>
              <a:rPr lang="de-CH"/>
              <a:t> </a:t>
            </a:r>
            <a:r>
              <a:rPr lang="de-CH" err="1"/>
              <a:t>big</a:t>
            </a:r>
            <a:r>
              <a:rPr lang="de-CH"/>
              <a:t> and </a:t>
            </a:r>
            <a:r>
              <a:rPr lang="de-CH" err="1"/>
              <a:t>we</a:t>
            </a:r>
            <a:r>
              <a:rPr lang="de-CH"/>
              <a:t> </a:t>
            </a:r>
            <a:r>
              <a:rPr lang="de-CH" err="1"/>
              <a:t>included</a:t>
            </a:r>
            <a:r>
              <a:rPr lang="de-CH"/>
              <a:t> </a:t>
            </a:r>
            <a:r>
              <a:rPr lang="de-CH" err="1"/>
              <a:t>squirrels</a:t>
            </a:r>
            <a:r>
              <a:rPr lang="de-CH"/>
              <a:t> and </a:t>
            </a:r>
            <a:r>
              <a:rPr lang="de-CH" err="1"/>
              <a:t>skunk</a:t>
            </a:r>
            <a:r>
              <a:rPr lang="de-CH"/>
              <a:t>. </a:t>
            </a:r>
            <a:r>
              <a:rPr lang="de-CH" err="1"/>
              <a:t>We</a:t>
            </a:r>
            <a:r>
              <a:rPr lang="de-CH"/>
              <a:t> will </a:t>
            </a:r>
            <a:r>
              <a:rPr lang="de-CH" err="1"/>
              <a:t>observe</a:t>
            </a:r>
            <a:r>
              <a:rPr lang="de-CH"/>
              <a:t> </a:t>
            </a:r>
            <a:r>
              <a:rPr lang="de-CH" err="1"/>
              <a:t>if</a:t>
            </a:r>
            <a:r>
              <a:rPr lang="de-CH"/>
              <a:t> </a:t>
            </a:r>
            <a:r>
              <a:rPr lang="de-CH" err="1"/>
              <a:t>this</a:t>
            </a:r>
            <a:r>
              <a:rPr lang="de-CH"/>
              <a:t> </a:t>
            </a:r>
            <a:r>
              <a:rPr lang="de-CH" err="1"/>
              <a:t>make</a:t>
            </a:r>
            <a:r>
              <a:rPr lang="de-CH"/>
              <a:t> a </a:t>
            </a:r>
            <a:r>
              <a:rPr lang="de-CH" err="1"/>
              <a:t>difference</a:t>
            </a:r>
            <a:r>
              <a:rPr lang="de-CH"/>
              <a:t> in </a:t>
            </a:r>
            <a:r>
              <a:rPr lang="de-CH" err="1"/>
              <a:t>our</a:t>
            </a:r>
            <a:r>
              <a:rPr lang="de-CH"/>
              <a:t> </a:t>
            </a:r>
            <a:r>
              <a:rPr lang="de-CH" err="1"/>
              <a:t>results</a:t>
            </a:r>
            <a:r>
              <a:rPr lang="de-CH"/>
              <a:t>. </a:t>
            </a:r>
            <a:r>
              <a:rPr lang="de-CH" err="1"/>
              <a:t>We</a:t>
            </a:r>
            <a:r>
              <a:rPr lang="de-CH"/>
              <a:t> also </a:t>
            </a:r>
            <a:r>
              <a:rPr lang="de-CH" err="1"/>
              <a:t>have</a:t>
            </a:r>
            <a:r>
              <a:rPr lang="de-CH"/>
              <a:t> </a:t>
            </a:r>
            <a:r>
              <a:rPr lang="de-CH" err="1"/>
              <a:t>very</a:t>
            </a:r>
            <a:r>
              <a:rPr lang="de-CH"/>
              <a:t> </a:t>
            </a:r>
            <a:r>
              <a:rPr lang="de-CH" err="1"/>
              <a:t>similar</a:t>
            </a:r>
            <a:r>
              <a:rPr lang="de-CH"/>
              <a:t> </a:t>
            </a:r>
            <a:r>
              <a:rPr lang="de-CH" err="1"/>
              <a:t>breeds</a:t>
            </a:r>
            <a:r>
              <a:rPr lang="de-CH"/>
              <a:t> </a:t>
            </a:r>
            <a:r>
              <a:rPr lang="de-CH" err="1"/>
              <a:t>of</a:t>
            </a:r>
            <a:r>
              <a:rPr lang="de-CH"/>
              <a:t> </a:t>
            </a:r>
            <a:r>
              <a:rPr lang="de-CH" err="1"/>
              <a:t>deers</a:t>
            </a:r>
            <a:r>
              <a:rPr lang="de-CH"/>
              <a:t> </a:t>
            </a:r>
            <a:r>
              <a:rPr lang="de-CH" err="1"/>
              <a:t>as</a:t>
            </a:r>
            <a:r>
              <a:rPr lang="de-CH"/>
              <a:t> a </a:t>
            </a:r>
            <a:r>
              <a:rPr lang="de-CH" err="1"/>
              <a:t>challenge</a:t>
            </a:r>
            <a:r>
              <a:rPr lang="de-CH"/>
              <a:t> and will </a:t>
            </a:r>
            <a:r>
              <a:rPr lang="de-CH" err="1"/>
              <a:t>see</a:t>
            </a:r>
            <a:r>
              <a:rPr lang="de-CH"/>
              <a:t> </a:t>
            </a:r>
            <a:r>
              <a:rPr lang="de-CH" err="1"/>
              <a:t>if</a:t>
            </a:r>
            <a:r>
              <a:rPr lang="de-CH"/>
              <a:t> </a:t>
            </a:r>
            <a:r>
              <a:rPr lang="de-CH" err="1"/>
              <a:t>the</a:t>
            </a:r>
            <a:r>
              <a:rPr lang="de-CH"/>
              <a:t> </a:t>
            </a:r>
            <a:r>
              <a:rPr lang="de-CH" err="1"/>
              <a:t>model</a:t>
            </a:r>
            <a:r>
              <a:rPr lang="de-CH"/>
              <a:t> </a:t>
            </a:r>
            <a:r>
              <a:rPr lang="de-CH" err="1"/>
              <a:t>can</a:t>
            </a:r>
            <a:r>
              <a:rPr lang="de-CH"/>
              <a:t> </a:t>
            </a:r>
            <a:r>
              <a:rPr lang="de-CH" err="1"/>
              <a:t>tell</a:t>
            </a:r>
            <a:r>
              <a:rPr lang="de-CH"/>
              <a:t> </a:t>
            </a:r>
            <a:r>
              <a:rPr lang="de-CH" err="1"/>
              <a:t>them</a:t>
            </a:r>
            <a:r>
              <a:rPr lang="de-CH"/>
              <a:t> apart </a:t>
            </a:r>
            <a:r>
              <a:rPr lang="de-CH" err="1"/>
              <a:t>well</a:t>
            </a:r>
            <a:r>
              <a:rPr lang="de-CH"/>
              <a:t>.</a:t>
            </a:r>
            <a:endParaRPr lang="de-CH">
              <a:cs typeface="Calibri"/>
            </a:endParaRPr>
          </a:p>
        </p:txBody>
      </p:sp>
      <p:sp>
        <p:nvSpPr>
          <p:cNvPr id="4" name="Foliennummernplatzhalter 3"/>
          <p:cNvSpPr>
            <a:spLocks noGrp="1"/>
          </p:cNvSpPr>
          <p:nvPr>
            <p:ph type="sldNum" sz="quarter" idx="5"/>
          </p:nvPr>
        </p:nvSpPr>
        <p:spPr/>
        <p:txBody>
          <a:bodyPr/>
          <a:lstStyle/>
          <a:p>
            <a:fld id="{1AD1F65C-E7E6-4DA3-B717-C8D1B122AB4C}" type="slidenum">
              <a:rPr lang="de-CH" smtClean="0"/>
              <a:t>12</a:t>
            </a:fld>
            <a:endParaRPr lang="de-CH"/>
          </a:p>
        </p:txBody>
      </p:sp>
    </p:spTree>
    <p:extLst>
      <p:ext uri="{BB962C8B-B14F-4D97-AF65-F5344CB8AC3E}">
        <p14:creationId xmlns:p14="http://schemas.microsoft.com/office/powerpoint/2010/main" val="3626196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 </a:t>
            </a:r>
            <a:r>
              <a:rPr lang="en-US" b="1"/>
              <a:t>Transformer</a:t>
            </a:r>
            <a:r>
              <a:rPr lang="en-US"/>
              <a:t> is a type of neural network used mainly for tasks like language processing. It uses a mechanism called </a:t>
            </a:r>
            <a:r>
              <a:rPr lang="en-US" b="1"/>
              <a:t>self-attention</a:t>
            </a:r>
            <a:r>
              <a:rPr lang="en-US"/>
              <a:t> to understand how words or parts of data relate to each other, no matter how far apart they are. This allows Transformers to process data faster and more efficiently than older models like RNNs.</a:t>
            </a:r>
          </a:p>
          <a:p>
            <a:endParaRPr lang="en-US"/>
          </a:p>
          <a:p>
            <a:r>
              <a:rPr lang="en-US"/>
              <a:t>A Vision Transformer (</a:t>
            </a:r>
            <a:r>
              <a:rPr lang="en-US" err="1"/>
              <a:t>ViT</a:t>
            </a:r>
            <a:r>
              <a:rPr lang="en-US"/>
              <a:t>) is a neural network model designed for image processing, utilizing the Transformer architecture, which was originally developed for natural language processing (NLP).</a:t>
            </a:r>
          </a:p>
          <a:p>
            <a:r>
              <a:rPr lang="en-US"/>
              <a:t>The </a:t>
            </a:r>
            <a:r>
              <a:rPr lang="en-US" err="1"/>
              <a:t>ViT</a:t>
            </a:r>
            <a:r>
              <a:rPr lang="en-US"/>
              <a:t> splits an image into smaller patches (e.g., 16x16 pixels) and treats these patches like tokens in a sequence. These patches are then embedded into vectors and passed through Transformer layers to learn relationships and extract features. The model is particularly effective at capturing long-range dependencies in images, but generally requires larger datasets and more computational resources than CNNs.</a:t>
            </a:r>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13</a:t>
            </a:fld>
            <a:endParaRPr lang="de-CH"/>
          </a:p>
        </p:txBody>
      </p:sp>
    </p:spTree>
    <p:extLst>
      <p:ext uri="{BB962C8B-B14F-4D97-AF65-F5344CB8AC3E}">
        <p14:creationId xmlns:p14="http://schemas.microsoft.com/office/powerpoint/2010/main" val="407980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A </a:t>
            </a:r>
            <a:r>
              <a:rPr lang="en-US" b="1"/>
              <a:t>Transformer</a:t>
            </a:r>
            <a:r>
              <a:rPr lang="en-US"/>
              <a:t> is a type of neural network used mainly for tasks like language processing. It uses a mechanism called </a:t>
            </a:r>
            <a:r>
              <a:rPr lang="en-US" b="1"/>
              <a:t>self-attention</a:t>
            </a:r>
            <a:r>
              <a:rPr lang="en-US"/>
              <a:t> to understand how words or parts of data relate to each other, no matter how far apart they are. This allows Transformers to process data faster and more efficiently than older models like RNNs.</a:t>
            </a:r>
          </a:p>
          <a:p>
            <a:endParaRPr lang="en-US"/>
          </a:p>
          <a:p>
            <a:r>
              <a:rPr lang="en-US"/>
              <a:t>A Vision Transformer (</a:t>
            </a:r>
            <a:r>
              <a:rPr lang="en-US" err="1"/>
              <a:t>ViT</a:t>
            </a:r>
            <a:r>
              <a:rPr lang="en-US"/>
              <a:t>) is a neural network model designed for image processing, utilizing the Transformer architecture, which was originally developed for natural language processing (NLP).</a:t>
            </a:r>
          </a:p>
          <a:p>
            <a:r>
              <a:rPr lang="en-US"/>
              <a:t>The </a:t>
            </a:r>
            <a:r>
              <a:rPr lang="en-US" err="1"/>
              <a:t>ViT</a:t>
            </a:r>
            <a:r>
              <a:rPr lang="en-US"/>
              <a:t> splits an image into smaller patches (e.g., 16x16 pixels) and treats these patches like tokens in a sequence. These patches are then embedded into vectors and passed through Transformer layers to learn relationships and extract features. The model is particularly effective at capturing long-range dependencies in images, but generally requires larger datasets and more computational resources than CNNs.</a:t>
            </a:r>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14</a:t>
            </a:fld>
            <a:endParaRPr lang="de-CH"/>
          </a:p>
        </p:txBody>
      </p:sp>
    </p:spTree>
    <p:extLst>
      <p:ext uri="{BB962C8B-B14F-4D97-AF65-F5344CB8AC3E}">
        <p14:creationId xmlns:p14="http://schemas.microsoft.com/office/powerpoint/2010/main" val="4037498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Our next steps involve optimizing our chosen model through transfer learning, enhancing accuracy. The ultimate goal is to create a model that surpasses our current baseline and effectively classifies North American animals for conservation efforts.</a:t>
            </a:r>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15</a:t>
            </a:fld>
            <a:endParaRPr lang="de-CH"/>
          </a:p>
        </p:txBody>
      </p:sp>
    </p:spTree>
    <p:extLst>
      <p:ext uri="{BB962C8B-B14F-4D97-AF65-F5344CB8AC3E}">
        <p14:creationId xmlns:p14="http://schemas.microsoft.com/office/powerpoint/2010/main" val="2972248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latin typeface="Aptos" panose="020B0004020202020204" pitchFamily="34" charset="0"/>
                <a:ea typeface="Aptos" panose="020B0004020202020204" pitchFamily="34" charset="0"/>
                <a:cs typeface="Times New Roman" panose="02020603050405020304" pitchFamily="18" charset="0"/>
              </a:rPr>
              <a:t>First we’re going to tell you a bit more about our </a:t>
            </a:r>
            <a:r>
              <a:rPr lang="en-US" sz="1800" kern="100" err="1">
                <a:effectLst/>
                <a:latin typeface="Aptos" panose="020B0004020202020204" pitchFamily="34" charset="0"/>
                <a:ea typeface="Aptos" panose="020B0004020202020204" pitchFamily="34" charset="0"/>
                <a:cs typeface="Times New Roman" panose="02020603050405020304" pitchFamily="18" charset="0"/>
              </a:rPr>
              <a:t>usecase</a:t>
            </a:r>
            <a:r>
              <a:rPr lang="en-US" sz="1800" kern="100">
                <a:effectLst/>
                <a:latin typeface="Aptos" panose="020B0004020202020204" pitchFamily="34" charset="0"/>
                <a:ea typeface="Aptos" panose="020B0004020202020204" pitchFamily="34" charset="0"/>
                <a:cs typeface="Times New Roman" panose="02020603050405020304" pitchFamily="18" charset="0"/>
              </a:rPr>
              <a:t> and then talk about our project state – the data we used, models we tested and what our next steps will be.</a:t>
            </a:r>
            <a:endParaRPr lang="de-CH" sz="1800" kern="100">
              <a:effectLst/>
              <a:latin typeface="Aptos" panose="020B0004020202020204" pitchFamily="34" charset="0"/>
              <a:ea typeface="Aptos" panose="020B0004020202020204" pitchFamily="34" charset="0"/>
              <a:cs typeface="Times New Roman" panose="02020603050405020304" pitchFamily="18" charset="0"/>
            </a:endParaRPr>
          </a:p>
          <a:p>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2</a:t>
            </a:fld>
            <a:endParaRPr lang="de-CH"/>
          </a:p>
        </p:txBody>
      </p:sp>
    </p:spTree>
    <p:extLst>
      <p:ext uri="{BB962C8B-B14F-4D97-AF65-F5344CB8AC3E}">
        <p14:creationId xmlns:p14="http://schemas.microsoft.com/office/powerpoint/2010/main" val="130938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a:solidFill>
                  <a:srgbClr val="0D0D0D"/>
                </a:solidFill>
                <a:effectLst/>
                <a:latin typeface="ui-sans-serif"/>
              </a:rPr>
              <a:t>Wild animals face significant risks today, primarily due to human activities. </a:t>
            </a:r>
          </a:p>
          <a:p>
            <a:pPr algn="l"/>
            <a:r>
              <a:rPr lang="en-US" b="1" i="0">
                <a:solidFill>
                  <a:srgbClr val="0D0D0D"/>
                </a:solidFill>
                <a:effectLst/>
                <a:latin typeface="ui-sans-serif"/>
              </a:rPr>
              <a:t>Habitat loss</a:t>
            </a:r>
            <a:r>
              <a:rPr lang="en-US" b="0" i="0">
                <a:solidFill>
                  <a:srgbClr val="0D0D0D"/>
                </a:solidFill>
                <a:effectLst/>
                <a:latin typeface="ui-sans-serif"/>
              </a:rPr>
              <a:t> is one of the biggest threats. As we expand agriculture, build roads, and develop new areas, natural habitats shrink, leaving animals with fewer places to live, hunt, and reproduce.</a:t>
            </a:r>
          </a:p>
          <a:p>
            <a:pPr algn="l"/>
            <a:endParaRPr lang="en-US" b="0" i="0">
              <a:solidFill>
                <a:srgbClr val="0D0D0D"/>
              </a:solidFill>
              <a:effectLst/>
              <a:latin typeface="ui-sans-serif"/>
            </a:endParaRPr>
          </a:p>
          <a:p>
            <a:pPr algn="l"/>
            <a:r>
              <a:rPr lang="de-CH" b="1" i="0" u="none" strike="noStrike">
                <a:solidFill>
                  <a:srgbClr val="000000"/>
                </a:solidFill>
                <a:effectLst/>
              </a:rPr>
              <a:t>Climate </a:t>
            </a:r>
            <a:r>
              <a:rPr lang="de-CH" b="1" i="0" u="none" strike="noStrike" err="1">
                <a:solidFill>
                  <a:srgbClr val="000000"/>
                </a:solidFill>
                <a:effectLst/>
              </a:rPr>
              <a:t>change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makes</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this</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problem</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worse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It</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changes</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the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environment</a:t>
            </a:r>
            <a:r>
              <a:rPr lang="de-CH" b="0" i="0" u="none" strike="noStrike">
                <a:solidFill>
                  <a:srgbClr val="000000"/>
                </a:solidFill>
                <a:effectLst/>
                <a:latin typeface="-webkit-standard"/>
              </a:rPr>
              <a:t>, like </a:t>
            </a:r>
            <a:r>
              <a:rPr lang="de-CH" b="0" i="0" u="none" strike="noStrike" err="1">
                <a:solidFill>
                  <a:srgbClr val="000000"/>
                </a:solidFill>
                <a:effectLst/>
                <a:latin typeface="-webkit-standard"/>
              </a:rPr>
              <a:t>food</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sources</a:t>
            </a:r>
            <a:r>
              <a:rPr lang="de-CH" b="0" i="0" u="none" strike="noStrike">
                <a:solidFill>
                  <a:srgbClr val="000000"/>
                </a:solidFill>
                <a:effectLst/>
                <a:latin typeface="-webkit-standard"/>
              </a:rPr>
              <a:t> </a:t>
            </a:r>
            <a:r>
              <a:rPr lang="en-US" b="0" i="0">
                <a:solidFill>
                  <a:srgbClr val="0D0D0D"/>
                </a:solidFill>
                <a:effectLst/>
                <a:latin typeface="ui-sans-serif"/>
              </a:rPr>
              <a:t>and affects migration patterns. Some species struggle to adapt to these rapid changes, which brings us to the third major risk—</a:t>
            </a:r>
            <a:r>
              <a:rPr lang="en-US" b="1" i="0">
                <a:solidFill>
                  <a:srgbClr val="0D0D0D"/>
                </a:solidFill>
                <a:effectLst/>
                <a:latin typeface="ui-sans-serif"/>
              </a:rPr>
              <a:t>extinction</a:t>
            </a:r>
            <a:r>
              <a:rPr lang="en-US" b="0" i="0">
                <a:solidFill>
                  <a:srgbClr val="0D0D0D"/>
                </a:solidFill>
                <a:effectLst/>
                <a:latin typeface="ui-sans-serif"/>
              </a:rPr>
              <a:t>.</a:t>
            </a:r>
          </a:p>
          <a:p>
            <a:pPr algn="l"/>
            <a:endParaRPr lang="en-US" b="0" i="0">
              <a:solidFill>
                <a:srgbClr val="0D0D0D"/>
              </a:solidFill>
              <a:effectLst/>
              <a:latin typeface="ui-sans-serif"/>
            </a:endParaRPr>
          </a:p>
          <a:p>
            <a:pPr algn="l"/>
            <a:r>
              <a:rPr lang="en-US" b="0" i="0">
                <a:solidFill>
                  <a:srgbClr val="0D0D0D"/>
                </a:solidFill>
                <a:effectLst/>
                <a:latin typeface="ui-sans-serif"/>
              </a:rPr>
              <a:t>With these mounting pressures, it’s clear that conservation efforts are critical. </a:t>
            </a:r>
          </a:p>
          <a:p>
            <a:pPr algn="l"/>
            <a:r>
              <a:rPr lang="de-CH" b="0" i="0" u="none" strike="noStrike" err="1">
                <a:solidFill>
                  <a:srgbClr val="000000"/>
                </a:solidFill>
                <a:effectLst/>
                <a:latin typeface="-webkit-standard"/>
              </a:rPr>
              <a:t>To</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protect</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wildlife</a:t>
            </a:r>
            <a:r>
              <a:rPr lang="de-CH" b="0" i="0" u="none" strike="noStrike">
                <a:solidFill>
                  <a:srgbClr val="000000"/>
                </a:solidFill>
                <a:effectLst/>
                <a:latin typeface="-webkit-standard"/>
              </a:rPr>
              <a:t> and </a:t>
            </a:r>
            <a:r>
              <a:rPr lang="de-CH" b="0" i="0" u="none" strike="noStrike" err="1">
                <a:solidFill>
                  <a:srgbClr val="000000"/>
                </a:solidFill>
                <a:effectLst/>
                <a:latin typeface="-webkit-standard"/>
              </a:rPr>
              <a:t>nature’s</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diversity</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we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need</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to</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take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action</a:t>
            </a:r>
            <a:r>
              <a:rPr lang="de-CH" b="0" i="0" u="none" strike="noStrike">
                <a:solidFill>
                  <a:srgbClr val="000000"/>
                </a:solidFill>
                <a:effectLst/>
                <a:latin typeface="-webkit-standard"/>
              </a:rPr>
              <a:t>.</a:t>
            </a:r>
            <a:endParaRPr lang="de-CH"/>
          </a:p>
          <a:p>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3</a:t>
            </a:fld>
            <a:endParaRPr lang="de-CH"/>
          </a:p>
        </p:txBody>
      </p:sp>
    </p:spTree>
    <p:extLst>
      <p:ext uri="{BB962C8B-B14F-4D97-AF65-F5344CB8AC3E}">
        <p14:creationId xmlns:p14="http://schemas.microsoft.com/office/powerpoint/2010/main" val="472416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a:t>But </a:t>
            </a:r>
            <a:r>
              <a:rPr lang="de-CH" err="1"/>
              <a:t>how</a:t>
            </a:r>
            <a:r>
              <a:rPr lang="de-CH"/>
              <a:t> </a:t>
            </a:r>
            <a:r>
              <a:rPr lang="de-CH" err="1"/>
              <a:t>can</a:t>
            </a:r>
            <a:r>
              <a:rPr lang="de-CH"/>
              <a:t> </a:t>
            </a:r>
            <a:r>
              <a:rPr lang="de-CH" err="1"/>
              <a:t>we</a:t>
            </a:r>
            <a:r>
              <a:rPr lang="de-CH"/>
              <a:t> </a:t>
            </a:r>
            <a:r>
              <a:rPr lang="de-CH" err="1"/>
              <a:t>protect</a:t>
            </a:r>
            <a:r>
              <a:rPr lang="de-CH"/>
              <a:t> wild </a:t>
            </a:r>
            <a:r>
              <a:rPr lang="de-CH" err="1"/>
              <a:t>animals</a:t>
            </a:r>
            <a:r>
              <a:rPr lang="de-CH"/>
              <a:t>?</a:t>
            </a:r>
          </a:p>
          <a:p>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4</a:t>
            </a:fld>
            <a:endParaRPr lang="de-CH"/>
          </a:p>
        </p:txBody>
      </p:sp>
    </p:spTree>
    <p:extLst>
      <p:ext uri="{BB962C8B-B14F-4D97-AF65-F5344CB8AC3E}">
        <p14:creationId xmlns:p14="http://schemas.microsoft.com/office/powerpoint/2010/main" val="2488569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gn="l"/>
            <a:r>
              <a:rPr lang="en-US" b="0" i="0">
                <a:solidFill>
                  <a:srgbClr val="0D0D0D"/>
                </a:solidFill>
                <a:effectLst/>
                <a:latin typeface="ui-sans-serif"/>
              </a:rPr>
              <a:t>Monitoring wild animals is very important for conservation, </a:t>
            </a:r>
          </a:p>
          <a:p>
            <a:pPr algn="l"/>
            <a:r>
              <a:rPr lang="en-US" b="0" i="0">
                <a:solidFill>
                  <a:srgbClr val="0D0D0D"/>
                </a:solidFill>
                <a:effectLst/>
                <a:latin typeface="ui-sans-serif"/>
              </a:rPr>
              <a:t>but there are several challenges that make it hard to gather the data needed:</a:t>
            </a:r>
          </a:p>
          <a:p>
            <a:pPr algn="l"/>
            <a:endParaRPr lang="en-US" b="0" i="0">
              <a:solidFill>
                <a:srgbClr val="0D0D0D"/>
              </a:solidFill>
              <a:effectLst/>
              <a:latin typeface="ui-sans-serif"/>
            </a:endParaRPr>
          </a:p>
          <a:p>
            <a:pPr algn="l">
              <a:buFont typeface="+mj-lt"/>
              <a:buAutoNum type="arabicPeriod"/>
            </a:pPr>
            <a:r>
              <a:rPr lang="en-US" b="1" i="0">
                <a:solidFill>
                  <a:srgbClr val="0D0D0D"/>
                </a:solidFill>
                <a:effectLst/>
                <a:latin typeface="ui-sans-serif"/>
              </a:rPr>
              <a:t>Wild animals are hard to observe</a:t>
            </a:r>
            <a:r>
              <a:rPr lang="en-US" b="0" i="0">
                <a:solidFill>
                  <a:srgbClr val="0D0D0D"/>
                </a:solidFill>
                <a:effectLst/>
                <a:latin typeface="ui-sans-serif"/>
              </a:rPr>
              <a:t>: Many animals avoid people, so it’s difficult to find and track them. Some animals are also active at night or live in areas that are hard to reach.</a:t>
            </a:r>
            <a:br>
              <a:rPr lang="en-US" b="0" i="0">
                <a:solidFill>
                  <a:srgbClr val="0D0D0D"/>
                </a:solidFill>
                <a:effectLst/>
                <a:latin typeface="ui-sans-serif"/>
              </a:rPr>
            </a:br>
            <a:br>
              <a:rPr lang="en-US" b="0" i="0">
                <a:solidFill>
                  <a:srgbClr val="0D0D0D"/>
                </a:solidFill>
                <a:effectLst/>
                <a:latin typeface="ui-sans-serif"/>
              </a:rPr>
            </a:br>
            <a:r>
              <a:rPr lang="en-US" b="0" i="0">
                <a:solidFill>
                  <a:srgbClr val="0D0D0D"/>
                </a:solidFill>
                <a:effectLst/>
                <a:latin typeface="ui-sans-serif"/>
              </a:rPr>
              <a:t>This means that</a:t>
            </a:r>
          </a:p>
          <a:p>
            <a:pPr algn="l">
              <a:buFont typeface="+mj-lt"/>
              <a:buAutoNum type="arabicPeriod"/>
            </a:pPr>
            <a:endParaRPr lang="en-US" b="0" i="0">
              <a:solidFill>
                <a:srgbClr val="0D0D0D"/>
              </a:solidFill>
              <a:effectLst/>
              <a:latin typeface="ui-sans-serif"/>
            </a:endParaRPr>
          </a:p>
          <a:p>
            <a:pPr algn="l">
              <a:buFont typeface="+mj-lt"/>
              <a:buAutoNum type="arabicPeriod"/>
            </a:pPr>
            <a:r>
              <a:rPr lang="en-US" b="1" i="0">
                <a:solidFill>
                  <a:srgbClr val="0D0D0D"/>
                </a:solidFill>
                <a:effectLst/>
                <a:latin typeface="ui-sans-serif"/>
              </a:rPr>
              <a:t>Observation takes a lot of time</a:t>
            </a:r>
            <a:r>
              <a:rPr lang="en-US" b="0" i="0">
                <a:solidFill>
                  <a:srgbClr val="0D0D0D"/>
                </a:solidFill>
                <a:effectLst/>
                <a:latin typeface="ui-sans-serif"/>
              </a:rPr>
              <a:t>: Researchers use camera traps to capture photos or videos of animals, but it takes a lot of time to go through all the footage. Tracking animals by hand in the field also takes a lot of time and effort.</a:t>
            </a:r>
            <a:br>
              <a:rPr lang="en-US" b="0" i="0">
                <a:solidFill>
                  <a:srgbClr val="0D0D0D"/>
                </a:solidFill>
                <a:effectLst/>
                <a:latin typeface="ui-sans-serif"/>
              </a:rPr>
            </a:br>
            <a:br>
              <a:rPr lang="en-US" b="0" i="0">
                <a:solidFill>
                  <a:srgbClr val="0D0D0D"/>
                </a:solidFill>
                <a:effectLst/>
                <a:latin typeface="ui-sans-serif"/>
              </a:rPr>
            </a:br>
            <a:r>
              <a:rPr lang="en-US" b="0" i="0">
                <a:solidFill>
                  <a:srgbClr val="0D0D0D"/>
                </a:solidFill>
                <a:effectLst/>
                <a:latin typeface="ui-sans-serif"/>
              </a:rPr>
              <a:t>In addition we have</a:t>
            </a:r>
          </a:p>
          <a:p>
            <a:pPr algn="l">
              <a:buFont typeface="+mj-lt"/>
              <a:buAutoNum type="arabicPeriod"/>
            </a:pPr>
            <a:endParaRPr lang="en-US" b="0" i="0">
              <a:solidFill>
                <a:srgbClr val="0D0D0D"/>
              </a:solidFill>
              <a:effectLst/>
              <a:latin typeface="ui-sans-serif"/>
            </a:endParaRPr>
          </a:p>
          <a:p>
            <a:pPr algn="l">
              <a:buFont typeface="+mj-lt"/>
              <a:buAutoNum type="arabicPeriod"/>
            </a:pPr>
            <a:r>
              <a:rPr lang="en-US" b="1" i="0">
                <a:solidFill>
                  <a:srgbClr val="0D0D0D"/>
                </a:solidFill>
                <a:effectLst/>
                <a:latin typeface="ui-sans-serif"/>
              </a:rPr>
              <a:t>Limited knowledge about where animals are</a:t>
            </a:r>
            <a:r>
              <a:rPr lang="en-US" b="0" i="0">
                <a:solidFill>
                  <a:srgbClr val="0D0D0D"/>
                </a:solidFill>
                <a:effectLst/>
                <a:latin typeface="ui-sans-serif"/>
              </a:rPr>
              <a:t>: In large or remote areas, we often don’t know which animals live there or how they move around. This makes it hard to protect them properly.</a:t>
            </a:r>
          </a:p>
          <a:p>
            <a:pPr algn="l">
              <a:buFont typeface="+mj-lt"/>
              <a:buNone/>
            </a:pPr>
            <a:endParaRPr lang="en-US" b="0" i="0">
              <a:solidFill>
                <a:srgbClr val="0D0D0D"/>
              </a:solidFill>
              <a:effectLst/>
              <a:latin typeface="ui-sans-serif"/>
            </a:endParaRPr>
          </a:p>
          <a:p>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5</a:t>
            </a:fld>
            <a:endParaRPr lang="de-CH"/>
          </a:p>
        </p:txBody>
      </p:sp>
    </p:spTree>
    <p:extLst>
      <p:ext uri="{BB962C8B-B14F-4D97-AF65-F5344CB8AC3E}">
        <p14:creationId xmlns:p14="http://schemas.microsoft.com/office/powerpoint/2010/main" val="1608006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E99D9-EE96-4F57-124E-BEF04A31AA8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E38A7AB-1977-E344-5A74-52C961D7E65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87E8C4F-C294-A28C-0963-2A15F8677ABF}"/>
              </a:ext>
            </a:extLst>
          </p:cNvPr>
          <p:cNvSpPr>
            <a:spLocks noGrp="1"/>
          </p:cNvSpPr>
          <p:nvPr>
            <p:ph type="body" idx="1"/>
          </p:nvPr>
        </p:nvSpPr>
        <p:spPr/>
        <p:txBody>
          <a:bodyPr/>
          <a:lstStyle/>
          <a:p>
            <a:pPr algn="l"/>
            <a:r>
              <a:rPr lang="de-CH" b="0" i="0" u="none" strike="noStrike" err="1">
                <a:solidFill>
                  <a:srgbClr val="000000"/>
                </a:solidFill>
                <a:effectLst/>
                <a:latin typeface="-webkit-standard"/>
              </a:rPr>
              <a:t>To</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solve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these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problems</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we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use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camera</a:t>
            </a:r>
            <a:r>
              <a:rPr lang="de-CH" b="0" i="0" u="none" strike="noStrike">
                <a:solidFill>
                  <a:srgbClr val="000000"/>
                </a:solidFill>
                <a:effectLst/>
                <a:latin typeface="-webkit-standard"/>
              </a:rPr>
              <a:t> traps and </a:t>
            </a:r>
            <a:r>
              <a:rPr lang="de-CH" b="0" i="0" u="none" strike="noStrike" err="1">
                <a:solidFill>
                  <a:srgbClr val="000000"/>
                </a:solidFill>
                <a:effectLst/>
                <a:latin typeface="-webkit-standard"/>
              </a:rPr>
              <a:t>machine</a:t>
            </a:r>
            <a:r>
              <a:rPr lang="de-CH" b="0" i="0" u="none" strike="noStrike">
                <a:solidFill>
                  <a:srgbClr val="000000"/>
                </a:solidFill>
                <a:effectLst/>
                <a:latin typeface="-webkit-standard"/>
              </a:rPr>
              <a:t> </a:t>
            </a:r>
            <a:r>
              <a:rPr lang="de-CH" b="0" i="0" u="none" strike="noStrike" err="1">
                <a:solidFill>
                  <a:srgbClr val="000000"/>
                </a:solidFill>
                <a:effectLst/>
                <a:latin typeface="-webkit-standard"/>
              </a:rPr>
              <a:t>learning</a:t>
            </a:r>
            <a:r>
              <a:rPr lang="en-US" b="0" i="0">
                <a:solidFill>
                  <a:srgbClr val="0D0D0D"/>
                </a:solidFill>
                <a:effectLst/>
                <a:latin typeface="ui-sans-serif"/>
              </a:rPr>
              <a:t>:</a:t>
            </a:r>
          </a:p>
          <a:p>
            <a:pPr algn="l"/>
            <a:endParaRPr lang="en-US" b="0" i="0">
              <a:solidFill>
                <a:srgbClr val="0D0D0D"/>
              </a:solidFill>
              <a:effectLst/>
              <a:latin typeface="ui-sans-serif"/>
            </a:endParaRPr>
          </a:p>
          <a:p>
            <a:pPr algn="l">
              <a:buFont typeface="+mj-lt"/>
              <a:buAutoNum type="arabicPeriod"/>
            </a:pPr>
            <a:r>
              <a:rPr lang="en-US" b="1" i="0">
                <a:solidFill>
                  <a:srgbClr val="0D0D0D"/>
                </a:solidFill>
                <a:effectLst/>
                <a:latin typeface="ui-sans-serif"/>
              </a:rPr>
              <a:t>Camera traps</a:t>
            </a:r>
            <a:r>
              <a:rPr lang="en-US" b="0" i="0">
                <a:solidFill>
                  <a:srgbClr val="0D0D0D"/>
                </a:solidFill>
                <a:effectLst/>
                <a:latin typeface="ui-sans-serif"/>
              </a:rPr>
              <a:t> are a non-invasive way to monitor wildlife. </a:t>
            </a:r>
            <a:br>
              <a:rPr lang="en-US" b="0" i="0">
                <a:solidFill>
                  <a:srgbClr val="0D0D0D"/>
                </a:solidFill>
                <a:effectLst/>
                <a:latin typeface="ui-sans-serif"/>
              </a:rPr>
            </a:br>
            <a:r>
              <a:rPr lang="en-US" b="0" i="0">
                <a:solidFill>
                  <a:srgbClr val="0D0D0D"/>
                </a:solidFill>
                <a:effectLst/>
                <a:latin typeface="ui-sans-serif"/>
              </a:rPr>
              <a:t>They operate around the clock and under all conditions, capturing images day and night without disturbing animals.</a:t>
            </a:r>
            <a:br>
              <a:rPr lang="en-US" b="0" i="0">
                <a:solidFill>
                  <a:srgbClr val="0D0D0D"/>
                </a:solidFill>
                <a:effectLst/>
                <a:latin typeface="ui-sans-serif"/>
              </a:rPr>
            </a:br>
            <a:endParaRPr lang="en-US" b="0" i="0">
              <a:solidFill>
                <a:srgbClr val="0D0D0D"/>
              </a:solidFill>
              <a:effectLst/>
              <a:latin typeface="ui-sans-serif"/>
            </a:endParaRPr>
          </a:p>
          <a:p>
            <a:pPr algn="l">
              <a:buFont typeface="+mj-lt"/>
              <a:buAutoNum type="arabicPeriod"/>
            </a:pPr>
            <a:r>
              <a:rPr lang="en-US" b="0" i="0">
                <a:solidFill>
                  <a:srgbClr val="0D0D0D"/>
                </a:solidFill>
                <a:effectLst/>
                <a:latin typeface="ui-sans-serif"/>
              </a:rPr>
              <a:t>We’re using </a:t>
            </a:r>
            <a:r>
              <a:rPr lang="en-US" b="1" i="0">
                <a:solidFill>
                  <a:srgbClr val="0D0D0D"/>
                </a:solidFill>
                <a:effectLst/>
                <a:latin typeface="ui-sans-serif"/>
              </a:rPr>
              <a:t>machine learning for animal classification</a:t>
            </a:r>
            <a:r>
              <a:rPr lang="en-US" b="0" i="0">
                <a:solidFill>
                  <a:srgbClr val="0D0D0D"/>
                </a:solidFill>
                <a:effectLst/>
                <a:latin typeface="ui-sans-serif"/>
              </a:rPr>
              <a:t>, which allows us to automatically identify and categorize species in the images collected from these cameras.</a:t>
            </a:r>
          </a:p>
          <a:p>
            <a:pPr algn="l">
              <a:buFont typeface="+mj-lt"/>
              <a:buAutoNum type="arabicPeriod"/>
            </a:pPr>
            <a:endParaRPr lang="en-US" b="0" i="0">
              <a:solidFill>
                <a:srgbClr val="0D0D0D"/>
              </a:solidFill>
              <a:effectLst/>
              <a:latin typeface="ui-sans-serif"/>
            </a:endParaRPr>
          </a:p>
          <a:p>
            <a:pPr algn="l">
              <a:buFont typeface="+mj-lt"/>
              <a:buAutoNum type="arabicPeriod"/>
            </a:pPr>
            <a:endParaRPr lang="en-US" b="0" i="0">
              <a:solidFill>
                <a:srgbClr val="0D0D0D"/>
              </a:solidFill>
              <a:effectLst/>
              <a:latin typeface="ui-sans-serif"/>
            </a:endParaRPr>
          </a:p>
          <a:p>
            <a:pPr algn="l">
              <a:buFont typeface="+mj-lt"/>
              <a:buAutoNum type="arabicPeriod"/>
            </a:pPr>
            <a:endParaRPr lang="en-US" b="0" i="0">
              <a:solidFill>
                <a:srgbClr val="0D0D0D"/>
              </a:solidFill>
              <a:effectLst/>
              <a:latin typeface="ui-sans-serif"/>
            </a:endParaRPr>
          </a:p>
          <a:p>
            <a:pPr algn="l"/>
            <a:r>
              <a:rPr lang="en-US" b="0" i="0">
                <a:solidFill>
                  <a:srgbClr val="0D0D0D"/>
                </a:solidFill>
                <a:effectLst/>
                <a:latin typeface="ui-sans-serif"/>
              </a:rPr>
              <a:t>((Our machine learning models can process thousands of images quickly and accurately, saving researchers the time and effort of manual classification))</a:t>
            </a:r>
          </a:p>
          <a:p>
            <a:endParaRPr lang="de-CH"/>
          </a:p>
          <a:p>
            <a:endParaRPr lang="de-CH"/>
          </a:p>
          <a:p>
            <a:r>
              <a:rPr lang="de-CH"/>
              <a:t>((</a:t>
            </a:r>
            <a:r>
              <a:rPr lang="de-CH" err="1"/>
              <a:t>infrared</a:t>
            </a:r>
            <a:r>
              <a:rPr lang="de-CH"/>
              <a:t> </a:t>
            </a:r>
            <a:r>
              <a:rPr lang="de-CH" err="1"/>
              <a:t>sensor</a:t>
            </a:r>
            <a:r>
              <a:rPr lang="de-CH"/>
              <a:t>: </a:t>
            </a:r>
            <a:r>
              <a:rPr lang="de-CH" b="1" i="0" u="none" strike="noStrike" err="1">
                <a:solidFill>
                  <a:srgbClr val="BFBFBF"/>
                </a:solidFill>
                <a:effectLst/>
                <a:latin typeface="Arial" panose="020B0604020202020204" pitchFamily="34" charset="0"/>
              </a:rPr>
              <a:t>looks</a:t>
            </a:r>
            <a:r>
              <a:rPr lang="de-CH" b="1" i="0" u="none" strike="noStrike">
                <a:solidFill>
                  <a:srgbClr val="BFBFBF"/>
                </a:solidFill>
                <a:effectLst/>
                <a:latin typeface="Arial" panose="020B0604020202020204" pitchFamily="34" charset="0"/>
              </a:rPr>
              <a:t> </a:t>
            </a:r>
            <a:r>
              <a:rPr lang="de-CH" b="1" i="0" u="none" strike="noStrike" err="1">
                <a:solidFill>
                  <a:srgbClr val="BFBFBF"/>
                </a:solidFill>
                <a:effectLst/>
                <a:latin typeface="Arial" panose="020B0604020202020204" pitchFamily="34" charset="0"/>
              </a:rPr>
              <a:t>for</a:t>
            </a:r>
            <a:r>
              <a:rPr lang="de-CH" b="1" i="0" u="none" strike="noStrike">
                <a:solidFill>
                  <a:srgbClr val="BFBFBF"/>
                </a:solidFill>
                <a:effectLst/>
                <a:latin typeface="Arial" panose="020B0604020202020204" pitchFamily="34" charset="0"/>
              </a:rPr>
              <a:t> </a:t>
            </a:r>
            <a:r>
              <a:rPr lang="de-CH" b="1" i="0" u="none" strike="noStrike" err="1">
                <a:solidFill>
                  <a:srgbClr val="BFBFBF"/>
                </a:solidFill>
                <a:effectLst/>
                <a:latin typeface="Arial" panose="020B0604020202020204" pitchFamily="34" charset="0"/>
              </a:rPr>
              <a:t>combination</a:t>
            </a:r>
            <a:r>
              <a:rPr lang="de-CH" b="1" i="0" u="none" strike="noStrike">
                <a:solidFill>
                  <a:srgbClr val="BFBFBF"/>
                </a:solidFill>
                <a:effectLst/>
                <a:latin typeface="Arial" panose="020B0604020202020204" pitchFamily="34" charset="0"/>
              </a:rPr>
              <a:t> </a:t>
            </a:r>
            <a:r>
              <a:rPr lang="de-CH" b="1" i="0" u="none" strike="noStrike" err="1">
                <a:solidFill>
                  <a:srgbClr val="BFBFBF"/>
                </a:solidFill>
                <a:effectLst/>
                <a:latin typeface="Arial" panose="020B0604020202020204" pitchFamily="34" charset="0"/>
              </a:rPr>
              <a:t>of</a:t>
            </a:r>
            <a:r>
              <a:rPr lang="de-CH" b="1" i="0" u="none" strike="noStrike">
                <a:solidFill>
                  <a:srgbClr val="BFBFBF"/>
                </a:solidFill>
                <a:effectLst/>
                <a:latin typeface="Arial" panose="020B0604020202020204" pitchFamily="34" charset="0"/>
              </a:rPr>
              <a:t> </a:t>
            </a:r>
            <a:r>
              <a:rPr lang="de-CH" b="1" i="0" u="none" strike="noStrike" err="1">
                <a:solidFill>
                  <a:srgbClr val="BFBFBF"/>
                </a:solidFill>
                <a:effectLst/>
                <a:latin typeface="Arial" panose="020B0604020202020204" pitchFamily="34" charset="0"/>
              </a:rPr>
              <a:t>movement</a:t>
            </a:r>
            <a:r>
              <a:rPr lang="de-CH" b="1" i="0" u="none" strike="noStrike">
                <a:solidFill>
                  <a:srgbClr val="BFBFBF"/>
                </a:solidFill>
                <a:effectLst/>
                <a:latin typeface="Arial" panose="020B0604020202020204" pitchFamily="34" charset="0"/>
              </a:rPr>
              <a:t> and </a:t>
            </a:r>
            <a:r>
              <a:rPr lang="de-CH" b="1" i="0" u="none" strike="noStrike" err="1">
                <a:solidFill>
                  <a:srgbClr val="BFBFBF"/>
                </a:solidFill>
                <a:effectLst/>
                <a:latin typeface="Arial" panose="020B0604020202020204" pitchFamily="34" charset="0"/>
              </a:rPr>
              <a:t>change</a:t>
            </a:r>
            <a:r>
              <a:rPr lang="de-CH" b="1" i="0" u="none" strike="noStrike">
                <a:solidFill>
                  <a:srgbClr val="BFBFBF"/>
                </a:solidFill>
                <a:effectLst/>
                <a:latin typeface="Arial" panose="020B0604020202020204" pitchFamily="34" charset="0"/>
              </a:rPr>
              <a:t> in ambient </a:t>
            </a:r>
            <a:r>
              <a:rPr lang="de-CH" b="1" i="0" u="none" strike="noStrike" err="1">
                <a:solidFill>
                  <a:srgbClr val="BFBFBF"/>
                </a:solidFill>
                <a:effectLst/>
                <a:latin typeface="Arial" panose="020B0604020202020204" pitchFamily="34" charset="0"/>
              </a:rPr>
              <a:t>temperature</a:t>
            </a:r>
            <a:r>
              <a:rPr lang="de-CH" b="0" i="0" u="none" strike="noStrike">
                <a:solidFill>
                  <a:srgbClr val="BFBFBF"/>
                </a:solidFill>
                <a:effectLst/>
                <a:latin typeface="Arial" panose="020B0604020202020204" pitchFamily="34" charset="0"/>
              </a:rPr>
              <a:t>.))</a:t>
            </a:r>
            <a:endParaRPr lang="de-CH"/>
          </a:p>
        </p:txBody>
      </p:sp>
      <p:sp>
        <p:nvSpPr>
          <p:cNvPr id="4" name="Foliennummernplatzhalter 3">
            <a:extLst>
              <a:ext uri="{FF2B5EF4-FFF2-40B4-BE49-F238E27FC236}">
                <a16:creationId xmlns:a16="http://schemas.microsoft.com/office/drawing/2014/main" id="{76894823-C34E-5D75-C035-977600F4C799}"/>
              </a:ext>
            </a:extLst>
          </p:cNvPr>
          <p:cNvSpPr>
            <a:spLocks noGrp="1"/>
          </p:cNvSpPr>
          <p:nvPr>
            <p:ph type="sldNum" sz="quarter" idx="5"/>
          </p:nvPr>
        </p:nvSpPr>
        <p:spPr/>
        <p:txBody>
          <a:bodyPr/>
          <a:lstStyle/>
          <a:p>
            <a:fld id="{1AD1F65C-E7E6-4DA3-B717-C8D1B122AB4C}" type="slidenum">
              <a:rPr lang="de-CH" smtClean="0"/>
              <a:t>6</a:t>
            </a:fld>
            <a:endParaRPr lang="de-CH"/>
          </a:p>
        </p:txBody>
      </p:sp>
    </p:spTree>
    <p:extLst>
      <p:ext uri="{BB962C8B-B14F-4D97-AF65-F5344CB8AC3E}">
        <p14:creationId xmlns:p14="http://schemas.microsoft.com/office/powerpoint/2010/main" val="2962120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b="0" i="0" u="none" strike="noStrike">
                <a:solidFill>
                  <a:srgbClr val="000000"/>
                </a:solidFill>
                <a:effectLst/>
                <a:latin typeface="-webkit-standard"/>
              </a:rPr>
              <a:t>Large datasets can be </a:t>
            </a:r>
            <a:r>
              <a:rPr lang="en-GB" b="0" i="0" u="none" strike="noStrike" err="1">
                <a:solidFill>
                  <a:srgbClr val="000000"/>
                </a:solidFill>
                <a:effectLst/>
                <a:latin typeface="-webkit-standard"/>
              </a:rPr>
              <a:t>analyzed</a:t>
            </a:r>
            <a:r>
              <a:rPr lang="en-GB" b="0" i="0" u="none" strike="noStrike">
                <a:solidFill>
                  <a:srgbClr val="000000"/>
                </a:solidFill>
                <a:effectLst/>
                <a:latin typeface="-webkit-standard"/>
              </a:rPr>
              <a:t> faster and more </a:t>
            </a:r>
            <a:r>
              <a:rPr lang="de-CH" b="0" i="0" u="none" strike="noStrike" err="1">
                <a:solidFill>
                  <a:srgbClr val="000000"/>
                </a:solidFill>
                <a:effectLst/>
                <a:latin typeface="-webkit-standard"/>
              </a:rPr>
              <a:t>precisely</a:t>
            </a:r>
            <a:endParaRPr lang="en-GB" b="0" i="0" u="none" strike="noStrike">
              <a:solidFill>
                <a:srgbClr val="000000"/>
              </a:solidFill>
              <a:effectLst/>
              <a:latin typeface="-webkit-standard"/>
            </a:endParaRPr>
          </a:p>
          <a:p>
            <a:endParaRPr lang="en-GB" b="0" i="0" u="none" strike="noStrike">
              <a:solidFill>
                <a:srgbClr val="000000"/>
              </a:solidFill>
              <a:effectLst/>
              <a:latin typeface="-webkit-standard"/>
            </a:endParaRPr>
          </a:p>
          <a:p>
            <a:r>
              <a:rPr lang="en-GB" b="0" i="0" u="none" strike="noStrike">
                <a:solidFill>
                  <a:srgbClr val="000000"/>
                </a:solidFill>
                <a:effectLst/>
                <a:latin typeface="-webkit-standard"/>
              </a:rPr>
              <a:t>And therefore endangered species or changes in biodiversity can be identified quickly, allowing for timely interventions.</a:t>
            </a:r>
          </a:p>
          <a:p>
            <a:endParaRPr lang="en-GB" b="0" i="0" u="none" strike="noStrike">
              <a:solidFill>
                <a:srgbClr val="000000"/>
              </a:solidFill>
              <a:effectLst/>
              <a:latin typeface="-webkit-standard"/>
            </a:endParaRPr>
          </a:p>
          <a:p>
            <a:r>
              <a:rPr lang="en-GB" b="0" i="0" u="none" strike="noStrike">
                <a:solidFill>
                  <a:srgbClr val="000000"/>
                </a:solidFill>
                <a:effectLst/>
                <a:latin typeface="-webkit-standard"/>
              </a:rPr>
              <a:t>By </a:t>
            </a:r>
            <a:r>
              <a:rPr lang="en-GB" b="0" i="0" u="none" strike="noStrike" err="1">
                <a:solidFill>
                  <a:srgbClr val="000000"/>
                </a:solidFill>
                <a:effectLst/>
                <a:latin typeface="-webkit-standard"/>
              </a:rPr>
              <a:t>analyzing</a:t>
            </a:r>
            <a:r>
              <a:rPr lang="en-GB" b="0" i="0" u="none" strike="noStrike">
                <a:solidFill>
                  <a:srgbClr val="000000"/>
                </a:solidFill>
                <a:effectLst/>
                <a:latin typeface="-webkit-standard"/>
              </a:rPr>
              <a:t> the distribution and frequency of species, researchers can understand the impacts of habitat loss on different animals.</a:t>
            </a:r>
          </a:p>
          <a:p>
            <a:endParaRPr lang="en-GB" b="0" i="0" u="none" strike="noStrike">
              <a:solidFill>
                <a:srgbClr val="000000"/>
              </a:solidFill>
              <a:effectLst/>
              <a:latin typeface="-webkit-standard"/>
            </a:endParaRPr>
          </a:p>
          <a:p>
            <a:endParaRPr lang="en-GB" b="0" i="0" u="none" strike="noStrike">
              <a:solidFill>
                <a:srgbClr val="000000"/>
              </a:solidFill>
              <a:effectLst/>
              <a:latin typeface="-webkit-standard"/>
            </a:endParaRPr>
          </a:p>
          <a:p>
            <a:r>
              <a:rPr lang="en-GB" b="0" i="0" u="none" strike="noStrike">
                <a:solidFill>
                  <a:srgbClr val="000000"/>
                </a:solidFill>
                <a:effectLst/>
                <a:latin typeface="-webkit-standard"/>
              </a:rPr>
              <a:t>Trends can be identified over time, such as animals relocating to new areas or population declines due to environmental changes.</a:t>
            </a:r>
            <a:endParaRPr lang="en-GB" b="0" i="0" u="none" strike="noStrike" noProof="0">
              <a:solidFill>
                <a:srgbClr val="000000"/>
              </a:solidFill>
              <a:effectLst/>
              <a:latin typeface="-webkit-standard"/>
            </a:endParaRPr>
          </a:p>
          <a:p>
            <a:endParaRPr lang="en-GB" b="0" i="0" u="none" strike="noStrike" noProof="0">
              <a:solidFill>
                <a:srgbClr val="000000"/>
              </a:solidFill>
              <a:effectLst/>
              <a:latin typeface="-webkit-standard"/>
            </a:endParaRPr>
          </a:p>
          <a:p>
            <a:endParaRPr lang="en-GB" b="0" i="0" u="none" strike="noStrike" noProof="0">
              <a:solidFill>
                <a:srgbClr val="000000"/>
              </a:solidFill>
              <a:effectLst/>
              <a:latin typeface="-webkit-standard"/>
            </a:endParaRPr>
          </a:p>
          <a:p>
            <a:r>
              <a:rPr lang="en-GB" b="0" i="0" u="none" strike="noStrike">
                <a:solidFill>
                  <a:srgbClr val="000000"/>
                </a:solidFill>
                <a:effectLst/>
                <a:latin typeface="-webkit-standard"/>
              </a:rPr>
              <a:t>Insights from the data can help conservation organizations adjust their strategies and expand protections for vulnerable species.</a:t>
            </a:r>
          </a:p>
          <a:p>
            <a:endParaRPr lang="en-GB" b="0" i="0" u="none" strike="noStrike">
              <a:solidFill>
                <a:srgbClr val="000000"/>
              </a:solidFill>
              <a:effectLst/>
              <a:latin typeface="-webkit-standard"/>
            </a:endParaRPr>
          </a:p>
          <a:p>
            <a:endParaRPr lang="en-GB" b="0" i="0" u="none" strike="noStrike">
              <a:solidFill>
                <a:srgbClr val="000000"/>
              </a:solidFill>
              <a:effectLst/>
              <a:latin typeface="-webkit-standard"/>
            </a:endParaRPr>
          </a:p>
          <a:p>
            <a:r>
              <a:rPr lang="en-GB" b="0" i="0" u="none" strike="noStrike">
                <a:solidFill>
                  <a:srgbClr val="000000"/>
                </a:solidFill>
                <a:effectLst/>
                <a:latin typeface="-webkit-standard"/>
              </a:rPr>
              <a:t>((Researchers can prioritize areas or species most affected by climate change))</a:t>
            </a:r>
            <a:endParaRPr lang="en-GB"/>
          </a:p>
        </p:txBody>
      </p:sp>
      <p:sp>
        <p:nvSpPr>
          <p:cNvPr id="4" name="Foliennummernplatzhalter 3"/>
          <p:cNvSpPr>
            <a:spLocks noGrp="1"/>
          </p:cNvSpPr>
          <p:nvPr>
            <p:ph type="sldNum" sz="quarter" idx="5"/>
          </p:nvPr>
        </p:nvSpPr>
        <p:spPr/>
        <p:txBody>
          <a:bodyPr/>
          <a:lstStyle/>
          <a:p>
            <a:fld id="{1AD1F65C-E7E6-4DA3-B717-C8D1B122AB4C}" type="slidenum">
              <a:rPr lang="de-CH" smtClean="0"/>
              <a:t>7</a:t>
            </a:fld>
            <a:endParaRPr lang="de-CH"/>
          </a:p>
        </p:txBody>
      </p:sp>
    </p:spTree>
    <p:extLst>
      <p:ext uri="{BB962C8B-B14F-4D97-AF65-F5344CB8AC3E}">
        <p14:creationId xmlns:p14="http://schemas.microsoft.com/office/powerpoint/2010/main" val="3127431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We began with an African jungle dataset from DrivenData that initially seemed promising. But we quickly encountered some challenges in data quality that impacted our ability to train a reliable model effectively.</a:t>
            </a:r>
            <a:br>
              <a:rPr lang="en-US"/>
            </a:br>
            <a:br>
              <a:rPr lang="en-US"/>
            </a:br>
            <a:r>
              <a:rPr lang="en-US"/>
              <a:t>A significant issue was that many images contained no visible animals, at least to the human eye. So some photos were </a:t>
            </a:r>
            <a:r>
              <a:rPr lang="en-US" err="1"/>
              <a:t>labled</a:t>
            </a:r>
            <a:r>
              <a:rPr lang="en-US"/>
              <a:t> as containing specific animals, but we couldn’t visually identify any animals in them. This raised questions about label accuracy, so we contacted the data publisher for clarification, and they assured us that animals were present. </a:t>
            </a:r>
          </a:p>
          <a:p>
            <a:endParaRPr lang="en-US"/>
          </a:p>
          <a:p>
            <a:r>
              <a:rPr lang="en-US"/>
              <a:t>This feedback helped us to understand that while there might be an animal in the image, it wasn’t visible enough for consistent human identification - which means that it will also be challenging for a machine learning model to identify them. And we will struggle to verify the results as well.</a:t>
            </a:r>
          </a:p>
          <a:p>
            <a:endParaRPr lang="en-US"/>
          </a:p>
          <a:p>
            <a:r>
              <a:rPr lang="en-US"/>
              <a:t>Given the high number of those images, we couldn’t automate the data cleaning process effectively. Because filtering out irrelevant images required manual review, which was time-consuming.</a:t>
            </a:r>
          </a:p>
          <a:p>
            <a:endParaRPr lang="en-US"/>
          </a:p>
          <a:p>
            <a:r>
              <a:rPr lang="en-US"/>
              <a:t>Overall, the challenges with this dataset taught us the importance of good and clear data. </a:t>
            </a:r>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8</a:t>
            </a:fld>
            <a:endParaRPr lang="de-CH"/>
          </a:p>
        </p:txBody>
      </p:sp>
    </p:spTree>
    <p:extLst>
      <p:ext uri="{BB962C8B-B14F-4D97-AF65-F5344CB8AC3E}">
        <p14:creationId xmlns:p14="http://schemas.microsoft.com/office/powerpoint/2010/main" val="2003276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Here are some of the pictures I talked about.</a:t>
            </a:r>
            <a:endParaRPr lang="de-CH"/>
          </a:p>
        </p:txBody>
      </p:sp>
      <p:sp>
        <p:nvSpPr>
          <p:cNvPr id="4" name="Foliennummernplatzhalter 3"/>
          <p:cNvSpPr>
            <a:spLocks noGrp="1"/>
          </p:cNvSpPr>
          <p:nvPr>
            <p:ph type="sldNum" sz="quarter" idx="5"/>
          </p:nvPr>
        </p:nvSpPr>
        <p:spPr/>
        <p:txBody>
          <a:bodyPr/>
          <a:lstStyle/>
          <a:p>
            <a:fld id="{1AD1F65C-E7E6-4DA3-B717-C8D1B122AB4C}" type="slidenum">
              <a:rPr lang="de-CH" smtClean="0"/>
              <a:t>9</a:t>
            </a:fld>
            <a:endParaRPr lang="de-CH"/>
          </a:p>
        </p:txBody>
      </p:sp>
    </p:spTree>
    <p:extLst>
      <p:ext uri="{BB962C8B-B14F-4D97-AF65-F5344CB8AC3E}">
        <p14:creationId xmlns:p14="http://schemas.microsoft.com/office/powerpoint/2010/main" val="27873295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455200" y="455267"/>
            <a:ext cx="11281600" cy="5947600"/>
          </a:xfrm>
          <a:prstGeom prst="rect">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Dosis"/>
              <a:ea typeface="Dosis"/>
              <a:cs typeface="Dosis"/>
              <a:sym typeface="Dosis"/>
            </a:endParaRPr>
          </a:p>
        </p:txBody>
      </p:sp>
      <p:pic>
        <p:nvPicPr>
          <p:cNvPr id="10" name="Google Shape;10;p2"/>
          <p:cNvPicPr preferRelativeResize="0"/>
          <p:nvPr/>
        </p:nvPicPr>
        <p:blipFill rotWithShape="1">
          <a:blip r:embed="rId2">
            <a:alphaModFix amt="17000"/>
          </a:blip>
          <a:srcRect t="15789"/>
          <a:stretch/>
        </p:blipFill>
        <p:spPr>
          <a:xfrm>
            <a:off x="0" y="67"/>
            <a:ext cx="12192000" cy="6858000"/>
          </a:xfrm>
          <a:prstGeom prst="rect">
            <a:avLst/>
          </a:prstGeom>
          <a:noFill/>
          <a:ln>
            <a:noFill/>
          </a:ln>
        </p:spPr>
      </p:pic>
      <p:sp>
        <p:nvSpPr>
          <p:cNvPr id="11" name="Google Shape;11;p2"/>
          <p:cNvSpPr txBox="1">
            <a:spLocks noGrp="1"/>
          </p:cNvSpPr>
          <p:nvPr>
            <p:ph type="ctrTitle"/>
          </p:nvPr>
        </p:nvSpPr>
        <p:spPr>
          <a:xfrm>
            <a:off x="4645333" y="1429151"/>
            <a:ext cx="6595600" cy="29592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191919"/>
              </a:buClr>
              <a:buSzPts val="5200"/>
              <a:buNone/>
              <a:defRPr sz="4267">
                <a:latin typeface="Calibri" panose="020F0502020204030204" pitchFamily="34" charset="0"/>
                <a:ea typeface="Calibri" panose="020F0502020204030204" pitchFamily="34" charset="0"/>
                <a:cs typeface="Calibri" panose="020F0502020204030204" pitchFamily="34" charset="0"/>
                <a:sym typeface="Lexend"/>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2" name="Google Shape;12;p2"/>
          <p:cNvSpPr txBox="1">
            <a:spLocks noGrp="1"/>
          </p:cNvSpPr>
          <p:nvPr>
            <p:ph type="subTitle" idx="1"/>
          </p:nvPr>
        </p:nvSpPr>
        <p:spPr>
          <a:xfrm>
            <a:off x="4645333" y="4794451"/>
            <a:ext cx="6595600" cy="634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2133">
                <a:solidFill>
                  <a:schemeClr val="dk1"/>
                </a:solidFill>
                <a:latin typeface="Calibri Light" panose="020F0302020204030204" pitchFamily="34" charset="0"/>
                <a:ea typeface="Calibri Light" panose="020F0302020204030204" pitchFamily="34" charset="0"/>
                <a:cs typeface="Calibri Light" panose="020F0302020204030204" pitchFamily="34" charset="0"/>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13" name="Google Shape;13;p2"/>
          <p:cNvSpPr>
            <a:spLocks noGrp="1"/>
          </p:cNvSpPr>
          <p:nvPr>
            <p:ph type="pic" idx="2"/>
          </p:nvPr>
        </p:nvSpPr>
        <p:spPr>
          <a:xfrm flipH="1">
            <a:off x="-2864267" y="451467"/>
            <a:ext cx="7509600" cy="5955200"/>
          </a:xfrm>
          <a:prstGeom prst="roundRect">
            <a:avLst>
              <a:gd name="adj" fmla="val 50000"/>
            </a:avLst>
          </a:prstGeom>
          <a:noFill/>
          <a:ln>
            <a:noFill/>
          </a:ln>
        </p:spPr>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151"/>
        <p:cNvGrpSpPr/>
        <p:nvPr/>
      </p:nvGrpSpPr>
      <p:grpSpPr>
        <a:xfrm>
          <a:off x="0" y="0"/>
          <a:ext cx="0" cy="0"/>
          <a:chOff x="0" y="0"/>
          <a:chExt cx="0" cy="0"/>
        </a:xfrm>
      </p:grpSpPr>
      <p:sp>
        <p:nvSpPr>
          <p:cNvPr id="152" name="Google Shape;152;p22"/>
          <p:cNvSpPr/>
          <p:nvPr/>
        </p:nvSpPr>
        <p:spPr>
          <a:xfrm>
            <a:off x="455200" y="455267"/>
            <a:ext cx="11281600" cy="5947600"/>
          </a:xfrm>
          <a:prstGeom prst="rect">
            <a:avLst/>
          </a:prstGeom>
          <a:solidFill>
            <a:schemeClr val="lt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Dosis"/>
              <a:ea typeface="Dosis"/>
              <a:cs typeface="Dosis"/>
              <a:sym typeface="Dosis"/>
            </a:endParaRPr>
          </a:p>
        </p:txBody>
      </p:sp>
      <p:pic>
        <p:nvPicPr>
          <p:cNvPr id="153" name="Google Shape;153;p22"/>
          <p:cNvPicPr preferRelativeResize="0"/>
          <p:nvPr/>
        </p:nvPicPr>
        <p:blipFill rotWithShape="1">
          <a:blip r:embed="rId2">
            <a:alphaModFix amt="17000"/>
          </a:blip>
          <a:srcRect t="15789"/>
          <a:stretch/>
        </p:blipFill>
        <p:spPr>
          <a:xfrm>
            <a:off x="0" y="67"/>
            <a:ext cx="12192000" cy="6858000"/>
          </a:xfrm>
          <a:prstGeom prst="rect">
            <a:avLst/>
          </a:prstGeom>
          <a:noFill/>
          <a:ln>
            <a:noFill/>
          </a:ln>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455200" y="455267"/>
            <a:ext cx="11281600" cy="5947600"/>
          </a:xfrm>
          <a:prstGeom prst="rect">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Dosis"/>
              <a:ea typeface="Dosis"/>
              <a:cs typeface="Dosis"/>
              <a:sym typeface="Dosis"/>
            </a:endParaRPr>
          </a:p>
        </p:txBody>
      </p:sp>
      <p:pic>
        <p:nvPicPr>
          <p:cNvPr id="22" name="Google Shape;22;p4"/>
          <p:cNvPicPr preferRelativeResize="0"/>
          <p:nvPr/>
        </p:nvPicPr>
        <p:blipFill rotWithShape="1">
          <a:blip r:embed="rId2">
            <a:alphaModFix amt="17000"/>
          </a:blip>
          <a:srcRect t="15789"/>
          <a:stretch/>
        </p:blipFill>
        <p:spPr>
          <a:xfrm>
            <a:off x="0" y="67"/>
            <a:ext cx="12192000" cy="6858000"/>
          </a:xfrm>
          <a:prstGeom prst="rect">
            <a:avLst/>
          </a:prstGeom>
          <a:noFill/>
          <a:ln>
            <a:noFill/>
          </a:ln>
        </p:spPr>
      </p:pic>
      <p:sp>
        <p:nvSpPr>
          <p:cNvPr id="23" name="Google Shape;23;p4"/>
          <p:cNvSpPr txBox="1">
            <a:spLocks noGrp="1"/>
          </p:cNvSpPr>
          <p:nvPr>
            <p:ph type="body" idx="1"/>
          </p:nvPr>
        </p:nvSpPr>
        <p:spPr>
          <a:xfrm>
            <a:off x="960000" y="2230900"/>
            <a:ext cx="10272000" cy="3907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Dosis Light"/>
              <a:buChar char="●"/>
              <a:defRPr sz="1867"/>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sp>
        <p:nvSpPr>
          <p:cNvPr id="24" name="Google Shape;24;p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p:nvPr/>
        </p:nvSpPr>
        <p:spPr>
          <a:xfrm>
            <a:off x="455200" y="455267"/>
            <a:ext cx="11281600" cy="5947600"/>
          </a:xfrm>
          <a:prstGeom prst="rect">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Dosis"/>
              <a:ea typeface="Dosis"/>
              <a:cs typeface="Dosis"/>
              <a:sym typeface="Dosis"/>
            </a:endParaRPr>
          </a:p>
        </p:txBody>
      </p:sp>
      <p:pic>
        <p:nvPicPr>
          <p:cNvPr id="47" name="Google Shape;47;p8"/>
          <p:cNvPicPr preferRelativeResize="0"/>
          <p:nvPr/>
        </p:nvPicPr>
        <p:blipFill rotWithShape="1">
          <a:blip r:embed="rId2">
            <a:alphaModFix amt="17000"/>
          </a:blip>
          <a:srcRect t="15789"/>
          <a:stretch/>
        </p:blipFill>
        <p:spPr>
          <a:xfrm>
            <a:off x="0" y="67"/>
            <a:ext cx="12192000" cy="6858000"/>
          </a:xfrm>
          <a:prstGeom prst="rect">
            <a:avLst/>
          </a:prstGeom>
          <a:noFill/>
          <a:ln>
            <a:noFill/>
          </a:ln>
        </p:spPr>
      </p:pic>
      <p:sp>
        <p:nvSpPr>
          <p:cNvPr id="48" name="Google Shape;48;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9"/>
          <p:cNvSpPr/>
          <p:nvPr/>
        </p:nvSpPr>
        <p:spPr>
          <a:xfrm>
            <a:off x="455200" y="455267"/>
            <a:ext cx="11281600" cy="5947600"/>
          </a:xfrm>
          <a:prstGeom prst="rect">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Dosis"/>
              <a:ea typeface="Dosis"/>
              <a:cs typeface="Dosis"/>
              <a:sym typeface="Dosis"/>
            </a:endParaRPr>
          </a:p>
        </p:txBody>
      </p:sp>
      <p:pic>
        <p:nvPicPr>
          <p:cNvPr id="51" name="Google Shape;51;p9"/>
          <p:cNvPicPr preferRelativeResize="0"/>
          <p:nvPr/>
        </p:nvPicPr>
        <p:blipFill rotWithShape="1">
          <a:blip r:embed="rId2">
            <a:alphaModFix amt="17000"/>
          </a:blip>
          <a:srcRect t="15789"/>
          <a:stretch/>
        </p:blipFill>
        <p:spPr>
          <a:xfrm>
            <a:off x="0" y="67"/>
            <a:ext cx="12192000" cy="6858000"/>
          </a:xfrm>
          <a:prstGeom prst="rect">
            <a:avLst/>
          </a:prstGeom>
          <a:noFill/>
          <a:ln>
            <a:noFill/>
          </a:ln>
        </p:spPr>
      </p:pic>
      <p:sp>
        <p:nvSpPr>
          <p:cNvPr id="52" name="Google Shape;52;p9"/>
          <p:cNvSpPr txBox="1">
            <a:spLocks noGrp="1"/>
          </p:cNvSpPr>
          <p:nvPr>
            <p:ph type="title"/>
          </p:nvPr>
        </p:nvSpPr>
        <p:spPr>
          <a:xfrm>
            <a:off x="2847400" y="1585467"/>
            <a:ext cx="6497200" cy="26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53" name="Google Shape;53;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a:spLocks noGrp="1"/>
          </p:cNvSpPr>
          <p:nvPr>
            <p:ph type="pic" idx="2"/>
          </p:nvPr>
        </p:nvSpPr>
        <p:spPr>
          <a:xfrm>
            <a:off x="0" y="0"/>
            <a:ext cx="12192000" cy="6858000"/>
          </a:xfrm>
          <a:prstGeom prst="rect">
            <a:avLst/>
          </a:prstGeom>
          <a:noFill/>
          <a:ln>
            <a:noFill/>
          </a:ln>
        </p:spPr>
      </p:sp>
      <p:sp>
        <p:nvSpPr>
          <p:cNvPr id="56" name="Google Shape;56;p10"/>
          <p:cNvSpPr txBox="1">
            <a:spLocks noGrp="1"/>
          </p:cNvSpPr>
          <p:nvPr>
            <p:ph type="title"/>
          </p:nvPr>
        </p:nvSpPr>
        <p:spPr>
          <a:xfrm>
            <a:off x="2598400" y="5352600"/>
            <a:ext cx="6995200" cy="5888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1800"/>
              <a:buNone/>
              <a:defRPr sz="2400"/>
            </a:lvl1pPr>
            <a:lvl2pPr lvl="1" algn="ctr" rtl="0">
              <a:spcBef>
                <a:spcPts val="0"/>
              </a:spcBef>
              <a:spcAft>
                <a:spcPts val="0"/>
              </a:spcAft>
              <a:buSzPts val="1800"/>
              <a:buNone/>
              <a:defRPr sz="2400"/>
            </a:lvl2pPr>
            <a:lvl3pPr lvl="2" algn="ctr" rtl="0">
              <a:spcBef>
                <a:spcPts val="0"/>
              </a:spcBef>
              <a:spcAft>
                <a:spcPts val="0"/>
              </a:spcAft>
              <a:buSzPts val="1800"/>
              <a:buNone/>
              <a:defRPr sz="2400"/>
            </a:lvl3pPr>
            <a:lvl4pPr lvl="3" algn="ctr" rtl="0">
              <a:spcBef>
                <a:spcPts val="0"/>
              </a:spcBef>
              <a:spcAft>
                <a:spcPts val="0"/>
              </a:spcAft>
              <a:buSzPts val="1800"/>
              <a:buNone/>
              <a:defRPr sz="2400"/>
            </a:lvl4pPr>
            <a:lvl5pPr lvl="4" algn="ctr" rtl="0">
              <a:spcBef>
                <a:spcPts val="0"/>
              </a:spcBef>
              <a:spcAft>
                <a:spcPts val="0"/>
              </a:spcAft>
              <a:buSzPts val="1800"/>
              <a:buNone/>
              <a:defRPr sz="2400"/>
            </a:lvl5pPr>
            <a:lvl6pPr lvl="5" algn="ctr" rtl="0">
              <a:spcBef>
                <a:spcPts val="0"/>
              </a:spcBef>
              <a:spcAft>
                <a:spcPts val="0"/>
              </a:spcAft>
              <a:buSzPts val="1800"/>
              <a:buNone/>
              <a:defRPr sz="2400"/>
            </a:lvl6pPr>
            <a:lvl7pPr lvl="6" algn="ctr" rtl="0">
              <a:spcBef>
                <a:spcPts val="0"/>
              </a:spcBef>
              <a:spcAft>
                <a:spcPts val="0"/>
              </a:spcAft>
              <a:buSzPts val="1800"/>
              <a:buNone/>
              <a:defRPr sz="2400"/>
            </a:lvl7pPr>
            <a:lvl8pPr lvl="7" algn="ctr" rtl="0">
              <a:spcBef>
                <a:spcPts val="0"/>
              </a:spcBef>
              <a:spcAft>
                <a:spcPts val="0"/>
              </a:spcAft>
              <a:buSzPts val="1800"/>
              <a:buNone/>
              <a:defRPr sz="2400"/>
            </a:lvl8pPr>
            <a:lvl9pPr lvl="8" algn="ctr" rtl="0">
              <a:spcBef>
                <a:spcPts val="0"/>
              </a:spcBef>
              <a:spcAft>
                <a:spcPts val="0"/>
              </a:spcAft>
              <a:buSzPts val="1800"/>
              <a:buNone/>
              <a:defRPr sz="2400"/>
            </a:lvl9pPr>
          </a:lstStyle>
          <a:p>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3"/>
        <p:cNvGrpSpPr/>
        <p:nvPr/>
      </p:nvGrpSpPr>
      <p:grpSpPr>
        <a:xfrm>
          <a:off x="0" y="0"/>
          <a:ext cx="0" cy="0"/>
          <a:chOff x="0" y="0"/>
          <a:chExt cx="0" cy="0"/>
        </a:xfrm>
      </p:grpSpPr>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80"/>
        <p:cNvGrpSpPr/>
        <p:nvPr/>
      </p:nvGrpSpPr>
      <p:grpSpPr>
        <a:xfrm>
          <a:off x="0" y="0"/>
          <a:ext cx="0" cy="0"/>
          <a:chOff x="0" y="0"/>
          <a:chExt cx="0" cy="0"/>
        </a:xfrm>
      </p:grpSpPr>
      <p:sp>
        <p:nvSpPr>
          <p:cNvPr id="81" name="Google Shape;81;p14"/>
          <p:cNvSpPr/>
          <p:nvPr/>
        </p:nvSpPr>
        <p:spPr>
          <a:xfrm>
            <a:off x="455200" y="455267"/>
            <a:ext cx="11281600" cy="5947600"/>
          </a:xfrm>
          <a:prstGeom prst="rect">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Dosis"/>
              <a:ea typeface="Dosis"/>
              <a:cs typeface="Dosis"/>
              <a:sym typeface="Dosis"/>
            </a:endParaRPr>
          </a:p>
        </p:txBody>
      </p:sp>
      <p:pic>
        <p:nvPicPr>
          <p:cNvPr id="82" name="Google Shape;82;p14"/>
          <p:cNvPicPr preferRelativeResize="0"/>
          <p:nvPr/>
        </p:nvPicPr>
        <p:blipFill rotWithShape="1">
          <a:blip r:embed="rId2">
            <a:alphaModFix amt="17000"/>
          </a:blip>
          <a:srcRect t="15789"/>
          <a:stretch/>
        </p:blipFill>
        <p:spPr>
          <a:xfrm>
            <a:off x="0" y="67"/>
            <a:ext cx="12192000" cy="6858000"/>
          </a:xfrm>
          <a:prstGeom prst="rect">
            <a:avLst/>
          </a:prstGeom>
          <a:noFill/>
          <a:ln>
            <a:noFill/>
          </a:ln>
        </p:spPr>
      </p:pic>
      <p:sp>
        <p:nvSpPr>
          <p:cNvPr id="83" name="Google Shape;83;p14"/>
          <p:cNvSpPr txBox="1">
            <a:spLocks noGrp="1"/>
          </p:cNvSpPr>
          <p:nvPr>
            <p:ph type="subTitle" idx="1"/>
          </p:nvPr>
        </p:nvSpPr>
        <p:spPr>
          <a:xfrm>
            <a:off x="960000" y="2450517"/>
            <a:ext cx="4326400" cy="266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AutoNum type="arabicPeriod"/>
              <a:defRPr/>
            </a:lvl1pPr>
            <a:lvl2pPr lvl="1" algn="ctr" rtl="0">
              <a:lnSpc>
                <a:spcPct val="100000"/>
              </a:lnSpc>
              <a:spcBef>
                <a:spcPts val="0"/>
              </a:spcBef>
              <a:spcAft>
                <a:spcPts val="0"/>
              </a:spcAft>
              <a:buSzPts val="1200"/>
              <a:buAutoNum type="alphaLcPeriod"/>
              <a:defRPr/>
            </a:lvl2pPr>
            <a:lvl3pPr lvl="2" algn="ctr" rtl="0">
              <a:lnSpc>
                <a:spcPct val="100000"/>
              </a:lnSpc>
              <a:spcBef>
                <a:spcPts val="0"/>
              </a:spcBef>
              <a:spcAft>
                <a:spcPts val="0"/>
              </a:spcAft>
              <a:buSzPts val="1200"/>
              <a:buAutoNum type="romanLcPeriod"/>
              <a:defRPr/>
            </a:lvl3pPr>
            <a:lvl4pPr lvl="3" algn="ctr" rtl="0">
              <a:lnSpc>
                <a:spcPct val="100000"/>
              </a:lnSpc>
              <a:spcBef>
                <a:spcPts val="0"/>
              </a:spcBef>
              <a:spcAft>
                <a:spcPts val="0"/>
              </a:spcAft>
              <a:buSzPts val="1200"/>
              <a:buAutoNum type="arabicPeriod"/>
              <a:defRPr/>
            </a:lvl4pPr>
            <a:lvl5pPr lvl="4" algn="ctr" rtl="0">
              <a:lnSpc>
                <a:spcPct val="100000"/>
              </a:lnSpc>
              <a:spcBef>
                <a:spcPts val="0"/>
              </a:spcBef>
              <a:spcAft>
                <a:spcPts val="0"/>
              </a:spcAft>
              <a:buSzPts val="1200"/>
              <a:buAutoNum type="alphaLcPeriod"/>
              <a:defRPr/>
            </a:lvl5pPr>
            <a:lvl6pPr lvl="5" algn="ctr" rtl="0">
              <a:lnSpc>
                <a:spcPct val="100000"/>
              </a:lnSpc>
              <a:spcBef>
                <a:spcPts val="0"/>
              </a:spcBef>
              <a:spcAft>
                <a:spcPts val="0"/>
              </a:spcAft>
              <a:buSzPts val="1200"/>
              <a:buAutoNum type="romanLcPeriod"/>
              <a:defRPr/>
            </a:lvl6pPr>
            <a:lvl7pPr lvl="6" algn="ctr" rtl="0">
              <a:lnSpc>
                <a:spcPct val="100000"/>
              </a:lnSpc>
              <a:spcBef>
                <a:spcPts val="0"/>
              </a:spcBef>
              <a:spcAft>
                <a:spcPts val="0"/>
              </a:spcAft>
              <a:buSzPts val="1200"/>
              <a:buAutoNum type="arabicPeriod"/>
              <a:defRPr/>
            </a:lvl7pPr>
            <a:lvl8pPr lvl="7" algn="ctr" rtl="0">
              <a:lnSpc>
                <a:spcPct val="100000"/>
              </a:lnSpc>
              <a:spcBef>
                <a:spcPts val="0"/>
              </a:spcBef>
              <a:spcAft>
                <a:spcPts val="0"/>
              </a:spcAft>
              <a:buSzPts val="1200"/>
              <a:buAutoNum type="alphaLcPeriod"/>
              <a:defRPr/>
            </a:lvl8pPr>
            <a:lvl9pPr lvl="8" algn="ctr" rtl="0">
              <a:lnSpc>
                <a:spcPct val="100000"/>
              </a:lnSpc>
              <a:spcBef>
                <a:spcPts val="0"/>
              </a:spcBef>
              <a:spcAft>
                <a:spcPts val="0"/>
              </a:spcAft>
              <a:buSzPts val="1200"/>
              <a:buAutoNum type="romanLcPeriod"/>
              <a:defRPr/>
            </a:lvl9pPr>
          </a:lstStyle>
          <a:p>
            <a:endParaRPr/>
          </a:p>
        </p:txBody>
      </p:sp>
      <p:sp>
        <p:nvSpPr>
          <p:cNvPr id="84" name="Google Shape;84;p14"/>
          <p:cNvSpPr txBox="1">
            <a:spLocks noGrp="1"/>
          </p:cNvSpPr>
          <p:nvPr>
            <p:ph type="title"/>
          </p:nvPr>
        </p:nvSpPr>
        <p:spPr>
          <a:xfrm>
            <a:off x="960000" y="719333"/>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93"/>
        <p:cNvGrpSpPr/>
        <p:nvPr/>
      </p:nvGrpSpPr>
      <p:grpSpPr>
        <a:xfrm>
          <a:off x="0" y="0"/>
          <a:ext cx="0" cy="0"/>
          <a:chOff x="0" y="0"/>
          <a:chExt cx="0" cy="0"/>
        </a:xfrm>
      </p:grpSpPr>
      <p:sp>
        <p:nvSpPr>
          <p:cNvPr id="94" name="Google Shape;94;p16"/>
          <p:cNvSpPr/>
          <p:nvPr/>
        </p:nvSpPr>
        <p:spPr>
          <a:xfrm>
            <a:off x="455200" y="455267"/>
            <a:ext cx="11281600" cy="5947600"/>
          </a:xfrm>
          <a:prstGeom prst="rect">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Dosis"/>
              <a:ea typeface="Dosis"/>
              <a:cs typeface="Dosis"/>
              <a:sym typeface="Dosis"/>
            </a:endParaRPr>
          </a:p>
        </p:txBody>
      </p:sp>
      <p:pic>
        <p:nvPicPr>
          <p:cNvPr id="95" name="Google Shape;95;p16"/>
          <p:cNvPicPr preferRelativeResize="0"/>
          <p:nvPr/>
        </p:nvPicPr>
        <p:blipFill rotWithShape="1">
          <a:blip r:embed="rId2">
            <a:alphaModFix amt="17000"/>
          </a:blip>
          <a:srcRect t="15789"/>
          <a:stretch/>
        </p:blipFill>
        <p:spPr>
          <a:xfrm>
            <a:off x="0" y="67"/>
            <a:ext cx="12192000" cy="6858000"/>
          </a:xfrm>
          <a:prstGeom prst="rect">
            <a:avLst/>
          </a:prstGeom>
          <a:noFill/>
          <a:ln>
            <a:noFill/>
          </a:ln>
        </p:spPr>
      </p:pic>
      <p:sp>
        <p:nvSpPr>
          <p:cNvPr id="96" name="Google Shape;96;p16"/>
          <p:cNvSpPr txBox="1">
            <a:spLocks noGrp="1"/>
          </p:cNvSpPr>
          <p:nvPr>
            <p:ph type="subTitle" idx="1"/>
          </p:nvPr>
        </p:nvSpPr>
        <p:spPr>
          <a:xfrm>
            <a:off x="1251267" y="2073433"/>
            <a:ext cx="6106000" cy="9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6"/>
          <p:cNvSpPr txBox="1">
            <a:spLocks noGrp="1"/>
          </p:cNvSpPr>
          <p:nvPr>
            <p:ph type="subTitle" idx="2"/>
          </p:nvPr>
        </p:nvSpPr>
        <p:spPr>
          <a:xfrm>
            <a:off x="1251267" y="3607584"/>
            <a:ext cx="6106000" cy="9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6"/>
          <p:cNvSpPr txBox="1">
            <a:spLocks noGrp="1"/>
          </p:cNvSpPr>
          <p:nvPr>
            <p:ph type="subTitle" idx="3"/>
          </p:nvPr>
        </p:nvSpPr>
        <p:spPr>
          <a:xfrm>
            <a:off x="1251267" y="5141733"/>
            <a:ext cx="6106000" cy="92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9" name="Google Shape;99;p16"/>
          <p:cNvSpPr txBox="1">
            <a:spLocks noGrp="1"/>
          </p:cNvSpPr>
          <p:nvPr>
            <p:ph type="subTitle" idx="4"/>
          </p:nvPr>
        </p:nvSpPr>
        <p:spPr>
          <a:xfrm>
            <a:off x="1251267" y="1733967"/>
            <a:ext cx="6106000" cy="511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Lexend Medium"/>
              <a:buNone/>
              <a:defRPr sz="2400">
                <a:solidFill>
                  <a:schemeClr val="dk1"/>
                </a:solidFill>
                <a:latin typeface="Lexend Medium"/>
                <a:ea typeface="Lexend Medium"/>
                <a:cs typeface="Lexend Medium"/>
                <a:sym typeface="Lexend Medium"/>
              </a:defRPr>
            </a:lvl1pPr>
            <a:lvl2pPr lvl="1"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2pPr>
            <a:lvl3pPr lvl="2"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3pPr>
            <a:lvl4pPr lvl="3"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4pPr>
            <a:lvl5pPr lvl="4"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5pPr>
            <a:lvl6pPr lvl="5"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6pPr>
            <a:lvl7pPr lvl="6"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7pPr>
            <a:lvl8pPr lvl="7"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8pPr>
            <a:lvl9pPr lvl="8"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9pPr>
          </a:lstStyle>
          <a:p>
            <a:endParaRPr/>
          </a:p>
        </p:txBody>
      </p:sp>
      <p:sp>
        <p:nvSpPr>
          <p:cNvPr id="100" name="Google Shape;100;p16"/>
          <p:cNvSpPr txBox="1">
            <a:spLocks noGrp="1"/>
          </p:cNvSpPr>
          <p:nvPr>
            <p:ph type="subTitle" idx="5"/>
          </p:nvPr>
        </p:nvSpPr>
        <p:spPr>
          <a:xfrm>
            <a:off x="1251267" y="3268167"/>
            <a:ext cx="6106000" cy="511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Lexend Medium"/>
              <a:buNone/>
              <a:defRPr sz="2400">
                <a:solidFill>
                  <a:schemeClr val="dk1"/>
                </a:solidFill>
                <a:latin typeface="Lexend Medium"/>
                <a:ea typeface="Lexend Medium"/>
                <a:cs typeface="Lexend Medium"/>
                <a:sym typeface="Lexend Medium"/>
              </a:defRPr>
            </a:lvl1pPr>
            <a:lvl2pPr lvl="1"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2pPr>
            <a:lvl3pPr lvl="2"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3pPr>
            <a:lvl4pPr lvl="3"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4pPr>
            <a:lvl5pPr lvl="4"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5pPr>
            <a:lvl6pPr lvl="5"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6pPr>
            <a:lvl7pPr lvl="6"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7pPr>
            <a:lvl8pPr lvl="7"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8pPr>
            <a:lvl9pPr lvl="8"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9pPr>
          </a:lstStyle>
          <a:p>
            <a:endParaRPr/>
          </a:p>
        </p:txBody>
      </p:sp>
      <p:sp>
        <p:nvSpPr>
          <p:cNvPr id="101" name="Google Shape;101;p16"/>
          <p:cNvSpPr txBox="1">
            <a:spLocks noGrp="1"/>
          </p:cNvSpPr>
          <p:nvPr>
            <p:ph type="subTitle" idx="6"/>
          </p:nvPr>
        </p:nvSpPr>
        <p:spPr>
          <a:xfrm>
            <a:off x="1251267" y="4802367"/>
            <a:ext cx="6106000" cy="511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Lexend Medium"/>
              <a:buNone/>
              <a:defRPr sz="2400">
                <a:solidFill>
                  <a:schemeClr val="dk1"/>
                </a:solidFill>
                <a:latin typeface="Lexend Medium"/>
                <a:ea typeface="Lexend Medium"/>
                <a:cs typeface="Lexend Medium"/>
                <a:sym typeface="Lexend Medium"/>
              </a:defRPr>
            </a:lvl1pPr>
            <a:lvl2pPr lvl="1"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2pPr>
            <a:lvl3pPr lvl="2"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3pPr>
            <a:lvl4pPr lvl="3"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4pPr>
            <a:lvl5pPr lvl="4"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5pPr>
            <a:lvl6pPr lvl="5"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6pPr>
            <a:lvl7pPr lvl="6"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7pPr>
            <a:lvl8pPr lvl="7"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8pPr>
            <a:lvl9pPr lvl="8" algn="ctr" rtl="0">
              <a:lnSpc>
                <a:spcPct val="100000"/>
              </a:lnSpc>
              <a:spcBef>
                <a:spcPts val="0"/>
              </a:spcBef>
              <a:spcAft>
                <a:spcPts val="0"/>
              </a:spcAft>
              <a:buSzPts val="1800"/>
              <a:buFont typeface="Lexend Medium"/>
              <a:buNone/>
              <a:defRPr sz="2400">
                <a:latin typeface="Lexend Medium"/>
                <a:ea typeface="Lexend Medium"/>
                <a:cs typeface="Lexend Medium"/>
                <a:sym typeface="Lexend Medium"/>
              </a:defRPr>
            </a:lvl9pPr>
          </a:lstStyle>
          <a:p>
            <a:endParaRPr/>
          </a:p>
        </p:txBody>
      </p:sp>
      <p:sp>
        <p:nvSpPr>
          <p:cNvPr id="102" name="Google Shape;102;p16"/>
          <p:cNvSpPr>
            <a:spLocks noGrp="1"/>
          </p:cNvSpPr>
          <p:nvPr>
            <p:ph type="pic" idx="7"/>
          </p:nvPr>
        </p:nvSpPr>
        <p:spPr>
          <a:xfrm>
            <a:off x="7689433" y="451467"/>
            <a:ext cx="7509600" cy="5955200"/>
          </a:xfrm>
          <a:prstGeom prst="roundRect">
            <a:avLst>
              <a:gd name="adj" fmla="val 50000"/>
            </a:avLst>
          </a:prstGeom>
          <a:noFill/>
          <a:ln>
            <a:noFill/>
          </a:ln>
        </p:spPr>
      </p:sp>
      <p:sp>
        <p:nvSpPr>
          <p:cNvPr id="103" name="Google Shape;103;p16"/>
          <p:cNvSpPr txBox="1">
            <a:spLocks noGrp="1"/>
          </p:cNvSpPr>
          <p:nvPr>
            <p:ph type="title"/>
          </p:nvPr>
        </p:nvSpPr>
        <p:spPr>
          <a:xfrm>
            <a:off x="960000" y="719333"/>
            <a:ext cx="672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8"/>
        <p:cNvGrpSpPr/>
        <p:nvPr/>
      </p:nvGrpSpPr>
      <p:grpSpPr>
        <a:xfrm>
          <a:off x="0" y="0"/>
          <a:ext cx="0" cy="0"/>
          <a:chOff x="0" y="0"/>
          <a:chExt cx="0" cy="0"/>
        </a:xfrm>
      </p:grpSpPr>
      <p:sp>
        <p:nvSpPr>
          <p:cNvPr id="149" name="Google Shape;149;p21"/>
          <p:cNvSpPr/>
          <p:nvPr/>
        </p:nvSpPr>
        <p:spPr>
          <a:xfrm>
            <a:off x="455200" y="455267"/>
            <a:ext cx="11281600" cy="5947600"/>
          </a:xfrm>
          <a:prstGeom prst="rect">
            <a:avLst/>
          </a:prstGeom>
          <a:solidFill>
            <a:schemeClr val="dk2"/>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867">
              <a:latin typeface="Dosis"/>
              <a:ea typeface="Dosis"/>
              <a:cs typeface="Dosis"/>
              <a:sym typeface="Dosis"/>
            </a:endParaRPr>
          </a:p>
        </p:txBody>
      </p:sp>
      <p:pic>
        <p:nvPicPr>
          <p:cNvPr id="150" name="Google Shape;150;p21"/>
          <p:cNvPicPr preferRelativeResize="0"/>
          <p:nvPr/>
        </p:nvPicPr>
        <p:blipFill rotWithShape="1">
          <a:blip r:embed="rId2">
            <a:alphaModFix amt="17000"/>
          </a:blip>
          <a:srcRect t="15789"/>
          <a:stretch/>
        </p:blipFill>
        <p:spPr>
          <a:xfrm>
            <a:off x="0" y="67"/>
            <a:ext cx="12192000" cy="6858000"/>
          </a:xfrm>
          <a:prstGeom prst="rect">
            <a:avLst/>
          </a:prstGeom>
          <a:noFill/>
          <a:ln>
            <a:noFill/>
          </a:ln>
        </p:spPr>
      </p:pic>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719333"/>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1pPr>
            <a:lvl2pPr lvl="1"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2pPr>
            <a:lvl3pPr lvl="2"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3pPr>
            <a:lvl4pPr lvl="3"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4pPr>
            <a:lvl5pPr lvl="4"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5pPr>
            <a:lvl6pPr lvl="5"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6pPr>
            <a:lvl7pPr lvl="6"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7pPr>
            <a:lvl8pPr lvl="7"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8pPr>
            <a:lvl9pPr lvl="8" rtl="0">
              <a:spcBef>
                <a:spcPts val="0"/>
              </a:spcBef>
              <a:spcAft>
                <a:spcPts val="0"/>
              </a:spcAft>
              <a:buClr>
                <a:schemeClr val="dk1"/>
              </a:buClr>
              <a:buSzPts val="3000"/>
              <a:buFont typeface="Lexend"/>
              <a:buNone/>
              <a:defRPr sz="3000" b="1">
                <a:solidFill>
                  <a:schemeClr val="dk1"/>
                </a:solidFill>
                <a:latin typeface="Lexend"/>
                <a:ea typeface="Lexend"/>
                <a:cs typeface="Lexend"/>
                <a:sym typeface="Lexend"/>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osis"/>
              <a:buChar char="●"/>
              <a:defRPr sz="1200">
                <a:solidFill>
                  <a:schemeClr val="dk1"/>
                </a:solidFill>
                <a:latin typeface="Dosis"/>
                <a:ea typeface="Dosis"/>
                <a:cs typeface="Dosis"/>
                <a:sym typeface="Dosis"/>
              </a:defRPr>
            </a:lvl1pPr>
            <a:lvl2pPr marL="914400" lvl="1" indent="-304800">
              <a:lnSpc>
                <a:spcPct val="100000"/>
              </a:lnSpc>
              <a:spcBef>
                <a:spcPts val="0"/>
              </a:spcBef>
              <a:spcAft>
                <a:spcPts val="0"/>
              </a:spcAft>
              <a:buClr>
                <a:schemeClr val="dk1"/>
              </a:buClr>
              <a:buSzPts val="1200"/>
              <a:buFont typeface="Dosis"/>
              <a:buChar char="○"/>
              <a:defRPr sz="1200">
                <a:solidFill>
                  <a:schemeClr val="dk1"/>
                </a:solidFill>
                <a:latin typeface="Dosis"/>
                <a:ea typeface="Dosis"/>
                <a:cs typeface="Dosis"/>
                <a:sym typeface="Dosis"/>
              </a:defRPr>
            </a:lvl2pPr>
            <a:lvl3pPr marL="1371600" lvl="2" indent="-304800">
              <a:lnSpc>
                <a:spcPct val="100000"/>
              </a:lnSpc>
              <a:spcBef>
                <a:spcPts val="0"/>
              </a:spcBef>
              <a:spcAft>
                <a:spcPts val="0"/>
              </a:spcAft>
              <a:buClr>
                <a:schemeClr val="dk1"/>
              </a:buClr>
              <a:buSzPts val="1200"/>
              <a:buFont typeface="Dosis"/>
              <a:buChar char="■"/>
              <a:defRPr sz="1200">
                <a:solidFill>
                  <a:schemeClr val="dk1"/>
                </a:solidFill>
                <a:latin typeface="Dosis"/>
                <a:ea typeface="Dosis"/>
                <a:cs typeface="Dosis"/>
                <a:sym typeface="Dosis"/>
              </a:defRPr>
            </a:lvl3pPr>
            <a:lvl4pPr marL="1828800" lvl="3" indent="-304800">
              <a:lnSpc>
                <a:spcPct val="100000"/>
              </a:lnSpc>
              <a:spcBef>
                <a:spcPts val="0"/>
              </a:spcBef>
              <a:spcAft>
                <a:spcPts val="0"/>
              </a:spcAft>
              <a:buClr>
                <a:schemeClr val="dk1"/>
              </a:buClr>
              <a:buSzPts val="1200"/>
              <a:buFont typeface="Dosis"/>
              <a:buChar char="●"/>
              <a:defRPr sz="1200">
                <a:solidFill>
                  <a:schemeClr val="dk1"/>
                </a:solidFill>
                <a:latin typeface="Dosis"/>
                <a:ea typeface="Dosis"/>
                <a:cs typeface="Dosis"/>
                <a:sym typeface="Dosis"/>
              </a:defRPr>
            </a:lvl4pPr>
            <a:lvl5pPr marL="2286000" lvl="4" indent="-304800">
              <a:lnSpc>
                <a:spcPct val="100000"/>
              </a:lnSpc>
              <a:spcBef>
                <a:spcPts val="0"/>
              </a:spcBef>
              <a:spcAft>
                <a:spcPts val="0"/>
              </a:spcAft>
              <a:buClr>
                <a:schemeClr val="dk1"/>
              </a:buClr>
              <a:buSzPts val="1200"/>
              <a:buFont typeface="Dosis"/>
              <a:buChar char="○"/>
              <a:defRPr sz="1200">
                <a:solidFill>
                  <a:schemeClr val="dk1"/>
                </a:solidFill>
                <a:latin typeface="Dosis"/>
                <a:ea typeface="Dosis"/>
                <a:cs typeface="Dosis"/>
                <a:sym typeface="Dosis"/>
              </a:defRPr>
            </a:lvl5pPr>
            <a:lvl6pPr marL="2743200" lvl="5" indent="-304800">
              <a:lnSpc>
                <a:spcPct val="100000"/>
              </a:lnSpc>
              <a:spcBef>
                <a:spcPts val="0"/>
              </a:spcBef>
              <a:spcAft>
                <a:spcPts val="0"/>
              </a:spcAft>
              <a:buClr>
                <a:schemeClr val="dk1"/>
              </a:buClr>
              <a:buSzPts val="1200"/>
              <a:buFont typeface="Dosis"/>
              <a:buChar char="■"/>
              <a:defRPr sz="1200">
                <a:solidFill>
                  <a:schemeClr val="dk1"/>
                </a:solidFill>
                <a:latin typeface="Dosis"/>
                <a:ea typeface="Dosis"/>
                <a:cs typeface="Dosis"/>
                <a:sym typeface="Dosis"/>
              </a:defRPr>
            </a:lvl6pPr>
            <a:lvl7pPr marL="3200400" lvl="6" indent="-304800">
              <a:lnSpc>
                <a:spcPct val="100000"/>
              </a:lnSpc>
              <a:spcBef>
                <a:spcPts val="0"/>
              </a:spcBef>
              <a:spcAft>
                <a:spcPts val="0"/>
              </a:spcAft>
              <a:buClr>
                <a:schemeClr val="dk1"/>
              </a:buClr>
              <a:buSzPts val="1200"/>
              <a:buFont typeface="Dosis"/>
              <a:buChar char="●"/>
              <a:defRPr sz="1200">
                <a:solidFill>
                  <a:schemeClr val="dk1"/>
                </a:solidFill>
                <a:latin typeface="Dosis"/>
                <a:ea typeface="Dosis"/>
                <a:cs typeface="Dosis"/>
                <a:sym typeface="Dosis"/>
              </a:defRPr>
            </a:lvl7pPr>
            <a:lvl8pPr marL="3657600" lvl="7" indent="-304800">
              <a:lnSpc>
                <a:spcPct val="100000"/>
              </a:lnSpc>
              <a:spcBef>
                <a:spcPts val="0"/>
              </a:spcBef>
              <a:spcAft>
                <a:spcPts val="0"/>
              </a:spcAft>
              <a:buClr>
                <a:schemeClr val="dk1"/>
              </a:buClr>
              <a:buSzPts val="1200"/>
              <a:buFont typeface="Dosis"/>
              <a:buChar char="○"/>
              <a:defRPr sz="1200">
                <a:solidFill>
                  <a:schemeClr val="dk1"/>
                </a:solidFill>
                <a:latin typeface="Dosis"/>
                <a:ea typeface="Dosis"/>
                <a:cs typeface="Dosis"/>
                <a:sym typeface="Dosis"/>
              </a:defRPr>
            </a:lvl8pPr>
            <a:lvl9pPr marL="4114800" lvl="8" indent="-304800">
              <a:lnSpc>
                <a:spcPct val="100000"/>
              </a:lnSpc>
              <a:spcBef>
                <a:spcPts val="0"/>
              </a:spcBef>
              <a:spcAft>
                <a:spcPts val="0"/>
              </a:spcAft>
              <a:buClr>
                <a:schemeClr val="dk1"/>
              </a:buClr>
              <a:buSzPts val="1200"/>
              <a:buFont typeface="Dosis"/>
              <a:buChar char="■"/>
              <a:defRPr sz="1200">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4" r:id="rId3"/>
    <p:sldLayoutId id="2147483655" r:id="rId4"/>
    <p:sldLayoutId id="2147483656" r:id="rId5"/>
    <p:sldLayoutId id="2147483658" r:id="rId6"/>
    <p:sldLayoutId id="2147483660" r:id="rId7"/>
    <p:sldLayoutId id="2147483662" r:id="rId8"/>
    <p:sldLayoutId id="2147483667"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lila.scien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9.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8.png"/><Relationship Id="rId5" Type="http://schemas.openxmlformats.org/officeDocument/2006/relationships/image" Target="../media/image13.jpeg"/><Relationship Id="rId10" Type="http://schemas.openxmlformats.org/officeDocument/2006/relationships/image" Target="../media/image17.png"/><Relationship Id="rId4" Type="http://schemas.openxmlformats.org/officeDocument/2006/relationships/image" Target="../media/image12.jpeg"/><Relationship Id="rId9" Type="http://schemas.openxmlformats.org/officeDocument/2006/relationships/image" Target="../media/image16.png"/><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malleedesign.com.au/camera-trap-basics-for-bird-spotters/" TargetMode="External"/><Relationship Id="rId2" Type="http://schemas.openxmlformats.org/officeDocument/2006/relationships/hyperlink" Target="https://aldf.org/focus_area/wildlife/"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hyperlink" Target="https://malleedesign.com.au/camera-trap-basics-for-bird-spotte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55287" y="1429151"/>
            <a:ext cx="6786100" cy="2959200"/>
          </a:xfrm>
        </p:spPr>
        <p:txBody>
          <a:bodyPr anchor="t">
            <a:normAutofit/>
          </a:bodyPr>
          <a:lstStyle/>
          <a:p>
            <a:pPr algn="l"/>
            <a:r>
              <a:rPr lang="en-US" sz="5200" b="0">
                <a:solidFill>
                  <a:srgbClr val="504532"/>
                </a:solidFill>
                <a:latin typeface="Calibri" panose="020F0502020204030204" pitchFamily="34" charset="0"/>
                <a:ea typeface="Calibri" panose="020F0502020204030204" pitchFamily="34" charset="0"/>
                <a:cs typeface="Calibri" panose="020F0502020204030204" pitchFamily="34" charset="0"/>
              </a:rPr>
              <a:t>North-American </a:t>
            </a:r>
            <a:br>
              <a:rPr lang="en-US" sz="5200" b="0">
                <a:solidFill>
                  <a:srgbClr val="504532"/>
                </a:solidFill>
                <a:latin typeface="Calibri" panose="020F0502020204030204" pitchFamily="34" charset="0"/>
                <a:ea typeface="Calibri" panose="020F0502020204030204" pitchFamily="34" charset="0"/>
                <a:cs typeface="Calibri" panose="020F0502020204030204" pitchFamily="34" charset="0"/>
              </a:rPr>
            </a:br>
            <a:r>
              <a:rPr lang="en-US" sz="5200" b="0">
                <a:solidFill>
                  <a:srgbClr val="504532"/>
                </a:solidFill>
                <a:latin typeface="Calibri" panose="020F0502020204030204" pitchFamily="34" charset="0"/>
                <a:ea typeface="Calibri" panose="020F0502020204030204" pitchFamily="34" charset="0"/>
                <a:cs typeface="Calibri" panose="020F0502020204030204" pitchFamily="34" charset="0"/>
              </a:rPr>
              <a:t>animal classification</a:t>
            </a:r>
          </a:p>
        </p:txBody>
      </p:sp>
      <p:sp>
        <p:nvSpPr>
          <p:cNvPr id="3" name="Subtitle 2"/>
          <p:cNvSpPr>
            <a:spLocks noGrp="1"/>
          </p:cNvSpPr>
          <p:nvPr>
            <p:ph type="subTitle" idx="1"/>
          </p:nvPr>
        </p:nvSpPr>
        <p:spPr>
          <a:xfrm>
            <a:off x="5155287" y="4794451"/>
            <a:ext cx="6595600" cy="634400"/>
          </a:xfrm>
          <a:noFill/>
        </p:spPr>
        <p:txBody>
          <a:bodyPr vert="horz" lIns="91440" tIns="45720" rIns="91440" bIns="45720" rtlCol="0" anchor="b">
            <a:normAutofit fontScale="92500" lnSpcReduction="20000"/>
          </a:bodyPr>
          <a:lstStyle/>
          <a:p>
            <a:pPr algn="l"/>
            <a:r>
              <a:rPr lang="en-US" sz="2400">
                <a:solidFill>
                  <a:srgbClr val="504532"/>
                </a:solidFill>
                <a:latin typeface="Calibri Light" panose="020F0302020204030204" pitchFamily="34" charset="0"/>
                <a:ea typeface="Calibri Light" panose="020F0302020204030204" pitchFamily="34" charset="0"/>
                <a:cs typeface="Calibri Light" panose="020F0302020204030204" pitchFamily="34" charset="0"/>
              </a:rPr>
              <a:t>DSPRO01 – Autumn 2024</a:t>
            </a:r>
          </a:p>
          <a:p>
            <a:pPr algn="l"/>
            <a:r>
              <a:rPr lang="en-US" sz="2400">
                <a:solidFill>
                  <a:srgbClr val="504532"/>
                </a:solidFill>
                <a:latin typeface="Calibri Light" panose="020F0302020204030204" pitchFamily="34" charset="0"/>
                <a:ea typeface="Calibri Light" panose="020F0302020204030204" pitchFamily="34" charset="0"/>
                <a:cs typeface="Calibri Light" panose="020F0302020204030204" pitchFamily="34" charset="0"/>
              </a:rPr>
              <a:t>Nadine Flück, Sevan </a:t>
            </a:r>
            <a:r>
              <a:rPr lang="en-US" sz="2400" err="1">
                <a:solidFill>
                  <a:srgbClr val="504532"/>
                </a:solidFill>
                <a:latin typeface="Calibri Light" panose="020F0302020204030204" pitchFamily="34" charset="0"/>
                <a:ea typeface="Calibri Light" panose="020F0302020204030204" pitchFamily="34" charset="0"/>
                <a:cs typeface="Calibri Light" panose="020F0302020204030204" pitchFamily="34" charset="0"/>
              </a:rPr>
              <a:t>Sherbetjian</a:t>
            </a:r>
            <a:r>
              <a:rPr lang="en-US" sz="2400">
                <a:solidFill>
                  <a:srgbClr val="504532"/>
                </a:solidFill>
                <a:latin typeface="Calibri Light" panose="020F0302020204030204" pitchFamily="34" charset="0"/>
                <a:ea typeface="Calibri Light" panose="020F0302020204030204" pitchFamily="34" charset="0"/>
                <a:cs typeface="Calibri Light" panose="020F0302020204030204" pitchFamily="34" charset="0"/>
              </a:rPr>
              <a:t>, Michelle Suter</a:t>
            </a:r>
          </a:p>
        </p:txBody>
      </p:sp>
      <p:sp>
        <p:nvSpPr>
          <p:cNvPr id="5" name="Rectangle 4">
            <a:extLst>
              <a:ext uri="{FF2B5EF4-FFF2-40B4-BE49-F238E27FC236}">
                <a16:creationId xmlns:a16="http://schemas.microsoft.com/office/drawing/2014/main" id="{F07FDD9A-327D-5E10-FF03-DAC6BE7419C0}"/>
              </a:ext>
            </a:extLst>
          </p:cNvPr>
          <p:cNvSpPr/>
          <p:nvPr/>
        </p:nvSpPr>
        <p:spPr>
          <a:xfrm>
            <a:off x="607540" y="4788242"/>
            <a:ext cx="30891" cy="720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166;p26" descr="Ein Bild, das Säugetier, Schwein, draußen, Schnauze enthält.&#10;&#10;Beschreibung automatisch generiert.">
            <a:extLst>
              <a:ext uri="{FF2B5EF4-FFF2-40B4-BE49-F238E27FC236}">
                <a16:creationId xmlns:a16="http://schemas.microsoft.com/office/drawing/2014/main" id="{BC643744-DDE9-4580-953F-B93C4354E6E9}"/>
              </a:ext>
            </a:extLst>
          </p:cNvPr>
          <p:cNvPicPr preferRelativeResize="0">
            <a:picLocks noGrp="1"/>
          </p:cNvPicPr>
          <p:nvPr>
            <p:ph type="pic" idx="2"/>
          </p:nvPr>
        </p:nvPicPr>
        <p:blipFill rotWithShape="1">
          <a:blip r:embed="rId3"/>
          <a:srcRect l="3818" t="2932" r="6909" b="2930"/>
          <a:stretch/>
        </p:blipFill>
        <p:spPr>
          <a:xfrm flipH="1">
            <a:off x="-2864267" y="451467"/>
            <a:ext cx="7509600" cy="5955200"/>
          </a:xfrm>
          <a:prstGeom prst="roundRect">
            <a:avLst>
              <a:gd name="adj" fmla="val 50000"/>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3523F199-11BF-B585-39C0-2D5E2E9754D4}"/>
              </a:ext>
            </a:extLst>
          </p:cNvPr>
          <p:cNvSpPr>
            <a:spLocks noGrp="1"/>
          </p:cNvSpPr>
          <p:nvPr>
            <p:ph type="title"/>
          </p:nvPr>
        </p:nvSpPr>
        <p:spPr/>
        <p:txBody>
          <a:bodyPr/>
          <a:lstStyle/>
          <a:p>
            <a:r>
              <a:rPr lang="en-US" sz="3600">
                <a:latin typeface="Calibri" panose="020F0502020204030204" pitchFamily="34" charset="0"/>
                <a:ea typeface="Calibri" panose="020F0502020204030204" pitchFamily="34" charset="0"/>
                <a:cs typeface="Calibri" panose="020F0502020204030204" pitchFamily="34" charset="0"/>
              </a:rPr>
              <a:t>New Dataset: North American wild animals</a:t>
            </a:r>
            <a:endParaRPr lang="de-CH" sz="3600">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3">
            <a:extLst>
              <a:ext uri="{FF2B5EF4-FFF2-40B4-BE49-F238E27FC236}">
                <a16:creationId xmlns:a16="http://schemas.microsoft.com/office/drawing/2014/main" id="{25D5948B-3E55-053D-D601-BCC048488C34}"/>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
        <p:nvSpPr>
          <p:cNvPr id="9" name="Content Placeholder 2">
            <a:extLst>
              <a:ext uri="{FF2B5EF4-FFF2-40B4-BE49-F238E27FC236}">
                <a16:creationId xmlns:a16="http://schemas.microsoft.com/office/drawing/2014/main" id="{BCBEB9A8-3812-CED0-1F98-52472B86C13D}"/>
              </a:ext>
            </a:extLst>
          </p:cNvPr>
          <p:cNvSpPr txBox="1">
            <a:spLocks/>
          </p:cNvSpPr>
          <p:nvPr/>
        </p:nvSpPr>
        <p:spPr>
          <a:xfrm>
            <a:off x="960000" y="1702253"/>
            <a:ext cx="10772821"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0">
                <a:latin typeface="Calibri Light" panose="020F0302020204030204" pitchFamily="34" charset="0"/>
                <a:ea typeface="Calibri Light" panose="020F0302020204030204" pitchFamily="34" charset="0"/>
                <a:cs typeface="Calibri Light" panose="020F0302020204030204" pitchFamily="34" charset="0"/>
              </a:rPr>
              <a:t>Selected 12 categories </a:t>
            </a:r>
            <a:endParaRPr lang="en-US">
              <a:latin typeface="Calibri Light" panose="020F0302020204030204" pitchFamily="34" charset="0"/>
              <a:ea typeface="Calibri Light" panose="020F0302020204030204" pitchFamily="34" charset="0"/>
              <a:cs typeface="Calibri Light" panose="020F0302020204030204" pitchFamily="34" charset="0"/>
            </a:endParaRPr>
          </a:p>
          <a:p>
            <a:r>
              <a:rPr lang="en-US">
                <a:latin typeface="Calibri Light" panose="020F0302020204030204" pitchFamily="34" charset="0"/>
                <a:ea typeface="Calibri Light" panose="020F0302020204030204" pitchFamily="34" charset="0"/>
                <a:cs typeface="Calibri Light" panose="020F0302020204030204" pitchFamily="34" charset="0"/>
              </a:rPr>
              <a:t>3’000 pictures / category</a:t>
            </a:r>
          </a:p>
          <a:p>
            <a:r>
              <a:rPr lang="en-US">
                <a:latin typeface="Calibri Light" panose="020F0302020204030204" pitchFamily="34" charset="0"/>
                <a:ea typeface="Calibri Light" panose="020F0302020204030204" pitchFamily="34" charset="0"/>
                <a:cs typeface="Calibri Light" panose="020F0302020204030204" pitchFamily="34" charset="0"/>
              </a:rPr>
              <a:t>Balanced dataset</a:t>
            </a:r>
          </a:p>
          <a:p>
            <a:r>
              <a:rPr lang="en-US">
                <a:latin typeface="Calibri Light" panose="020F0302020204030204" pitchFamily="34" charset="0"/>
                <a:ea typeface="Calibri Light" panose="020F0302020204030204" pitchFamily="34" charset="0"/>
                <a:cs typeface="Calibri Light" panose="020F0302020204030204" pitchFamily="34" charset="0"/>
              </a:rPr>
              <a:t>Source: </a:t>
            </a:r>
            <a:br>
              <a:rPr lang="en-US">
                <a:latin typeface="Calibri Light" panose="020F0302020204030204" pitchFamily="34" charset="0"/>
                <a:ea typeface="Calibri Light" panose="020F0302020204030204" pitchFamily="34" charset="0"/>
                <a:cs typeface="Calibri Light" panose="020F0302020204030204" pitchFamily="34" charset="0"/>
              </a:rPr>
            </a:br>
            <a:r>
              <a:rPr lang="en-US">
                <a:latin typeface="Calibri Light" panose="020F0302020204030204" pitchFamily="34" charset="0"/>
                <a:ea typeface="Calibri Light" panose="020F0302020204030204" pitchFamily="34" charset="0"/>
                <a:cs typeface="Calibri Light" panose="020F0302020204030204" pitchFamily="34" charset="0"/>
                <a:hlinkClick r:id="rId3"/>
              </a:rPr>
              <a:t>Labeled Information Library of Alexandria: Biology and Conservation</a:t>
            </a:r>
            <a:endParaRPr lang="en-US">
              <a:latin typeface="Calibri Light" panose="020F0302020204030204" pitchFamily="34" charset="0"/>
              <a:ea typeface="Calibri Light" panose="020F0302020204030204" pitchFamily="34" charset="0"/>
              <a:cs typeface="Calibri Light" panose="020F0302020204030204" pitchFamily="34" charset="0"/>
            </a:endParaRPr>
          </a:p>
          <a:p>
            <a:endParaRPr lang="en-US">
              <a:latin typeface="Calibri Light" panose="020F0302020204030204" pitchFamily="34" charset="0"/>
              <a:ea typeface="Calibri Light" panose="020F0302020204030204" pitchFamily="34" charset="0"/>
              <a:cs typeface="Calibri Light" panose="020F0302020204030204" pitchFamily="34" charset="0"/>
            </a:endParaRPr>
          </a:p>
          <a:p>
            <a:pPr marL="0" indent="0">
              <a:buNone/>
            </a:pPr>
            <a:endParaRPr lang="en-US">
              <a:latin typeface="Calibri Light" panose="020F0302020204030204" pitchFamily="34" charset="0"/>
              <a:ea typeface="Calibri Light" panose="020F0302020204030204" pitchFamily="34" charset="0"/>
              <a:cs typeface="Calibri Light" panose="020F0302020204030204" pitchFamily="34" charset="0"/>
            </a:endParaRPr>
          </a:p>
          <a:p>
            <a:pPr marL="0" indent="0">
              <a:buFont typeface="Arial" panose="020B0604020202020204" pitchFamily="34" charset="0"/>
              <a:buNone/>
            </a:pPr>
            <a:endParaRPr lang="en-US">
              <a:latin typeface="Calibri Light" panose="020F0302020204030204" pitchFamily="34" charset="0"/>
              <a:ea typeface="Calibri Light" panose="020F0302020204030204" pitchFamily="34" charset="0"/>
              <a:cs typeface="Calibri Light" panose="020F0302020204030204" pitchFamily="34" charset="0"/>
            </a:endParaRPr>
          </a:p>
          <a:p>
            <a:endParaRPr lang="en-US">
              <a:highlight>
                <a:srgbClr val="FF0000"/>
              </a:highlight>
              <a:latin typeface="Calibri Light" panose="020F0302020204030204" pitchFamily="34" charset="0"/>
              <a:ea typeface="Calibri Light" panose="020F0302020204030204" pitchFamily="34" charset="0"/>
              <a:cs typeface="Calibri Light" panose="020F0302020204030204" pitchFamily="34" charset="0"/>
            </a:endParaRPr>
          </a:p>
          <a:p>
            <a:pPr marL="0" indent="0">
              <a:buFont typeface="Arial" panose="020B0604020202020204" pitchFamily="34" charset="0"/>
              <a:buNone/>
            </a:pPr>
            <a:endParaRPr lang="en-US">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48729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B76AD-9C9B-E78D-157D-1C266E18F61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479E1857-6BBD-838B-DE10-5C7946D2BBC2}"/>
              </a:ext>
            </a:extLst>
          </p:cNvPr>
          <p:cNvSpPr>
            <a:spLocks noGrp="1"/>
          </p:cNvSpPr>
          <p:nvPr>
            <p:ph type="title"/>
          </p:nvPr>
        </p:nvSpPr>
        <p:spPr/>
        <p:txBody>
          <a:bodyPr/>
          <a:lstStyle/>
          <a:p>
            <a:r>
              <a:rPr lang="en-US" sz="3600">
                <a:latin typeface="Calibri" panose="020F0502020204030204" pitchFamily="34" charset="0"/>
                <a:ea typeface="Calibri" panose="020F0502020204030204" pitchFamily="34" charset="0"/>
                <a:cs typeface="Calibri" panose="020F0502020204030204" pitchFamily="34" charset="0"/>
              </a:rPr>
              <a:t>Labels</a:t>
            </a:r>
            <a:endParaRPr lang="de-CH" sz="3600">
              <a:latin typeface="Calibri" panose="020F0502020204030204" pitchFamily="34" charset="0"/>
              <a:ea typeface="Calibri" panose="020F0502020204030204" pitchFamily="34" charset="0"/>
              <a:cs typeface="Calibri" panose="020F0502020204030204" pitchFamily="34" charset="0"/>
            </a:endParaRPr>
          </a:p>
        </p:txBody>
      </p:sp>
      <p:sp>
        <p:nvSpPr>
          <p:cNvPr id="5" name="Footer Placeholder 3">
            <a:extLst>
              <a:ext uri="{FF2B5EF4-FFF2-40B4-BE49-F238E27FC236}">
                <a16:creationId xmlns:a16="http://schemas.microsoft.com/office/drawing/2014/main" id="{F2707D3B-737C-63BB-2316-F5EFD2BAFCEF}"/>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graphicFrame>
        <p:nvGraphicFramePr>
          <p:cNvPr id="4" name="Tabelle 3">
            <a:extLst>
              <a:ext uri="{FF2B5EF4-FFF2-40B4-BE49-F238E27FC236}">
                <a16:creationId xmlns:a16="http://schemas.microsoft.com/office/drawing/2014/main" id="{C2382A8D-4A73-B101-3887-C5D9F9A38E6C}"/>
              </a:ext>
            </a:extLst>
          </p:cNvPr>
          <p:cNvGraphicFramePr>
            <a:graphicFrameLocks noGrp="1"/>
          </p:cNvGraphicFramePr>
          <p:nvPr>
            <p:extLst>
              <p:ext uri="{D42A27DB-BD31-4B8C-83A1-F6EECF244321}">
                <p14:modId xmlns:p14="http://schemas.microsoft.com/office/powerpoint/2010/main" val="2408280952"/>
              </p:ext>
            </p:extLst>
          </p:nvPr>
        </p:nvGraphicFramePr>
        <p:xfrm>
          <a:off x="1579418" y="1729713"/>
          <a:ext cx="9535886" cy="3398574"/>
        </p:xfrm>
        <a:graphic>
          <a:graphicData uri="http://schemas.openxmlformats.org/drawingml/2006/table">
            <a:tbl>
              <a:tblPr firstRow="1" bandRow="1">
                <a:tableStyleId>{5C22544A-7EE6-4342-B048-85BDC9FD1C3A}</a:tableStyleId>
              </a:tblPr>
              <a:tblGrid>
                <a:gridCol w="4776301">
                  <a:extLst>
                    <a:ext uri="{9D8B030D-6E8A-4147-A177-3AD203B41FA5}">
                      <a16:colId xmlns:a16="http://schemas.microsoft.com/office/drawing/2014/main" val="2981570010"/>
                    </a:ext>
                  </a:extLst>
                </a:gridCol>
                <a:gridCol w="4759585">
                  <a:extLst>
                    <a:ext uri="{9D8B030D-6E8A-4147-A177-3AD203B41FA5}">
                      <a16:colId xmlns:a16="http://schemas.microsoft.com/office/drawing/2014/main" val="2622778506"/>
                    </a:ext>
                  </a:extLst>
                </a:gridCol>
              </a:tblGrid>
              <a:tr h="566429">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en-US" sz="2800" b="0" kern="0">
                          <a:solidFill>
                            <a:srgbClr val="504532"/>
                          </a:solidFill>
                          <a:latin typeface="Calibri Light"/>
                          <a:ea typeface="Calibri Light" panose="020F0302020204030204" pitchFamily="34" charset="0"/>
                          <a:cs typeface="Calibri Light"/>
                        </a:rPr>
                        <a:t>American black bear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7"/>
                        <a:tabLst/>
                        <a:defRPr/>
                      </a:pPr>
                      <a:r>
                        <a:rPr lang="en-US" sz="2800" b="0" kern="0">
                          <a:solidFill>
                            <a:srgbClr val="504532"/>
                          </a:solidFill>
                          <a:latin typeface="Calibri Light"/>
                          <a:ea typeface="Calibri Light" panose="020F0302020204030204" pitchFamily="34" charset="0"/>
                          <a:cs typeface="Calibri Light"/>
                        </a:rPr>
                        <a:t>Mule deer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522435"/>
                  </a:ext>
                </a:extLst>
              </a:tr>
              <a:tr h="566429">
                <a:tc>
                  <a:txBody>
                    <a:bodyPr/>
                    <a:lstStyle/>
                    <a:p>
                      <a:pPr marL="457200" indent="-457200" algn="l">
                        <a:buFont typeface="+mj-lt"/>
                        <a:buAutoNum type="arabicPeriod" startAt="2"/>
                      </a:pPr>
                      <a:r>
                        <a:rPr lang="en-US" sz="2800" b="0" kern="0">
                          <a:solidFill>
                            <a:srgbClr val="504532"/>
                          </a:solidFill>
                          <a:latin typeface="Calibri Light"/>
                          <a:ea typeface="Calibri Light" panose="020F0302020204030204" pitchFamily="34" charset="0"/>
                          <a:cs typeface="Calibri Light"/>
                        </a:rPr>
                        <a:t>Bobcat</a:t>
                      </a:r>
                      <a:endParaRPr lang="de-CH" sz="2800" b="0">
                        <a:solidFill>
                          <a:srgbClr val="504532"/>
                        </a:solidFill>
                        <a:latin typeface="Calibri Light"/>
                        <a:cs typeface="Calibri Light"/>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8"/>
                        <a:tabLst/>
                        <a:defRPr/>
                      </a:pPr>
                      <a:r>
                        <a:rPr lang="en-US" sz="2800" b="0" kern="0">
                          <a:solidFill>
                            <a:srgbClr val="504532"/>
                          </a:solidFill>
                          <a:latin typeface="Calibri Light"/>
                          <a:ea typeface="Calibri Light" panose="020F0302020204030204" pitchFamily="34" charset="0"/>
                          <a:cs typeface="Calibri Light"/>
                        </a:rPr>
                        <a:t>Red deer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92537803"/>
                  </a:ext>
                </a:extLst>
              </a:tr>
              <a:tr h="566429">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3"/>
                        <a:tabLst/>
                        <a:defRPr/>
                      </a:pPr>
                      <a:r>
                        <a:rPr lang="en-US" sz="2800" b="0" kern="0">
                          <a:solidFill>
                            <a:srgbClr val="504532"/>
                          </a:solidFill>
                          <a:latin typeface="Calibri Light"/>
                          <a:ea typeface="Calibri Light" panose="020F0302020204030204" pitchFamily="34" charset="0"/>
                          <a:cs typeface="Calibri Light"/>
                        </a:rPr>
                        <a:t>California ground squirrel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9"/>
                        <a:tabLst/>
                        <a:defRPr/>
                      </a:pPr>
                      <a:r>
                        <a:rPr lang="en-US" sz="2800" b="0" kern="0">
                          <a:solidFill>
                            <a:srgbClr val="504532"/>
                          </a:solidFill>
                          <a:latin typeface="Calibri Light"/>
                          <a:ea typeface="Calibri Light" panose="020F0302020204030204" pitchFamily="34" charset="0"/>
                          <a:cs typeface="Calibri Light"/>
                        </a:rPr>
                        <a:t>Deer</a:t>
                      </a:r>
                      <a:endParaRPr lang="en-US" sz="2800" b="0" kern="0">
                        <a:solidFill>
                          <a:srgbClr val="504532"/>
                        </a:solidFill>
                        <a:latin typeface="Calibri Light"/>
                        <a:ea typeface="Calibri Light" panose="020F0302020204030204" pitchFamily="34" charset="0"/>
                        <a:cs typeface="Calibri Light" panose="020F030202020403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16879226"/>
                  </a:ext>
                </a:extLst>
              </a:tr>
              <a:tr h="566429">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4"/>
                        <a:tabLst/>
                        <a:defRPr/>
                      </a:pPr>
                      <a:r>
                        <a:rPr lang="en-US" sz="2800" b="0" kern="0">
                          <a:solidFill>
                            <a:srgbClr val="504532"/>
                          </a:solidFill>
                          <a:latin typeface="Calibri Light"/>
                          <a:ea typeface="Calibri Light" panose="020F0302020204030204" pitchFamily="34" charset="0"/>
                          <a:cs typeface="Calibri Light"/>
                        </a:rPr>
                        <a:t>Coyote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10"/>
                        <a:tabLst/>
                        <a:defRPr/>
                      </a:pPr>
                      <a:r>
                        <a:rPr lang="en-US" sz="2800" b="0" kern="0">
                          <a:solidFill>
                            <a:srgbClr val="504532"/>
                          </a:solidFill>
                          <a:latin typeface="Calibri Light"/>
                          <a:ea typeface="Calibri Light" panose="020F0302020204030204" pitchFamily="34" charset="0"/>
                          <a:cs typeface="Calibri Light"/>
                        </a:rPr>
                        <a:t> Striped skunk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5723361"/>
                  </a:ext>
                </a:extLst>
              </a:tr>
              <a:tr h="566429">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5"/>
                        <a:tabLst/>
                        <a:defRPr/>
                      </a:pPr>
                      <a:r>
                        <a:rPr lang="en-US" sz="2800" b="0" kern="0">
                          <a:solidFill>
                            <a:srgbClr val="504532"/>
                          </a:solidFill>
                          <a:latin typeface="Calibri Light"/>
                          <a:ea typeface="Calibri Light" panose="020F0302020204030204" pitchFamily="34" charset="0"/>
                          <a:cs typeface="Calibri Light"/>
                        </a:rPr>
                        <a:t>Elk</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11"/>
                        <a:tabLst/>
                        <a:defRPr/>
                      </a:pPr>
                      <a:r>
                        <a:rPr lang="en-US" sz="2800" b="0" kern="0">
                          <a:solidFill>
                            <a:srgbClr val="504532"/>
                          </a:solidFill>
                          <a:latin typeface="Calibri Light"/>
                          <a:ea typeface="Calibri Light" panose="020F0302020204030204" pitchFamily="34" charset="0"/>
                          <a:cs typeface="Calibri Light"/>
                        </a:rPr>
                        <a:t> Wild boar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6417919"/>
                  </a:ext>
                </a:extLst>
              </a:tr>
              <a:tr h="566429">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6"/>
                        <a:tabLst/>
                        <a:defRPr/>
                      </a:pPr>
                      <a:r>
                        <a:rPr lang="en-US" sz="2800" b="0" kern="0">
                          <a:solidFill>
                            <a:srgbClr val="504532"/>
                          </a:solidFill>
                          <a:latin typeface="Calibri Light"/>
                          <a:ea typeface="Calibri Light" panose="020F0302020204030204" pitchFamily="34" charset="0"/>
                          <a:cs typeface="Calibri Light"/>
                        </a:rPr>
                        <a:t>Gray fox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457200" marR="0" lvl="0" indent="-457200" algn="l" defTabSz="914400" rtl="0" eaLnBrk="1" fontAlgn="auto" latinLnBrk="0" hangingPunct="1">
                        <a:lnSpc>
                          <a:spcPct val="100000"/>
                        </a:lnSpc>
                        <a:spcBef>
                          <a:spcPts val="0"/>
                        </a:spcBef>
                        <a:spcAft>
                          <a:spcPts val="0"/>
                        </a:spcAft>
                        <a:buClr>
                          <a:srgbClr val="000000"/>
                        </a:buClr>
                        <a:buSzTx/>
                        <a:buFont typeface="+mj-lt"/>
                        <a:buAutoNum type="arabicPeriod" startAt="12"/>
                        <a:tabLst/>
                        <a:defRPr/>
                      </a:pPr>
                      <a:r>
                        <a:rPr lang="en-US" sz="2800" b="0" kern="0">
                          <a:solidFill>
                            <a:srgbClr val="504532"/>
                          </a:solidFill>
                          <a:latin typeface="Calibri Light"/>
                          <a:ea typeface="Calibri Light" panose="020F0302020204030204" pitchFamily="34" charset="0"/>
                          <a:cs typeface="Calibri Light"/>
                        </a:rPr>
                        <a:t> Empty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6670341"/>
                  </a:ext>
                </a:extLst>
              </a:tr>
            </a:tbl>
          </a:graphicData>
        </a:graphic>
      </p:graphicFrame>
    </p:spTree>
    <p:extLst>
      <p:ext uri="{BB962C8B-B14F-4D97-AF65-F5344CB8AC3E}">
        <p14:creationId xmlns:p14="http://schemas.microsoft.com/office/powerpoint/2010/main" val="380985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883E-5B94-2F40-DC21-5C2D13CF00B7}"/>
            </a:ext>
          </a:extLst>
        </p:cNvPr>
        <p:cNvGrpSpPr/>
        <p:nvPr/>
      </p:nvGrpSpPr>
      <p:grpSpPr>
        <a:xfrm>
          <a:off x="0" y="0"/>
          <a:ext cx="0" cy="0"/>
          <a:chOff x="0" y="0"/>
          <a:chExt cx="0" cy="0"/>
        </a:xfrm>
      </p:grpSpPr>
      <p:sp>
        <p:nvSpPr>
          <p:cNvPr id="5" name="Footer Placeholder 3">
            <a:extLst>
              <a:ext uri="{FF2B5EF4-FFF2-40B4-BE49-F238E27FC236}">
                <a16:creationId xmlns:a16="http://schemas.microsoft.com/office/drawing/2014/main" id="{8370F6D0-8AB3-3CD2-D312-E34E59FD7D8C}"/>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pic>
        <p:nvPicPr>
          <p:cNvPr id="7" name="Picture 4" descr="https://storage.googleapis.com/public-datasets-lila/caltech-unzipped/cct_images/5a217843-23d2-11e8-a6a3-ec086b02610b.jpg">
            <a:extLst>
              <a:ext uri="{FF2B5EF4-FFF2-40B4-BE49-F238E27FC236}">
                <a16:creationId xmlns:a16="http://schemas.microsoft.com/office/drawing/2014/main" id="{EADDF1CC-6BA1-2AAC-22C0-69124BC8D315}"/>
              </a:ext>
            </a:extLst>
          </p:cNvPr>
          <p:cNvPicPr>
            <a:picLocks noChangeAspect="1"/>
          </p:cNvPicPr>
          <p:nvPr/>
        </p:nvPicPr>
        <p:blipFill>
          <a:blip r:embed="rId3"/>
          <a:stretch>
            <a:fillRect/>
          </a:stretch>
        </p:blipFill>
        <p:spPr>
          <a:xfrm>
            <a:off x="447140" y="4567006"/>
            <a:ext cx="2538837" cy="1840754"/>
          </a:xfrm>
          <a:prstGeom prst="rect">
            <a:avLst/>
          </a:prstGeom>
        </p:spPr>
      </p:pic>
      <p:pic>
        <p:nvPicPr>
          <p:cNvPr id="8" name="Picture 5" descr="https://storage.googleapis.com/public-datasets-lila/caltech-unzipped/cct_images/59cb3a1e-23d2-11e8-a6a3-ec086b02610b.jpg">
            <a:extLst>
              <a:ext uri="{FF2B5EF4-FFF2-40B4-BE49-F238E27FC236}">
                <a16:creationId xmlns:a16="http://schemas.microsoft.com/office/drawing/2014/main" id="{A0B17FC6-D766-2260-8A1D-E1671DE94DDF}"/>
              </a:ext>
            </a:extLst>
          </p:cNvPr>
          <p:cNvPicPr>
            <a:picLocks noChangeAspect="1"/>
          </p:cNvPicPr>
          <p:nvPr/>
        </p:nvPicPr>
        <p:blipFill>
          <a:blip r:embed="rId4"/>
          <a:stretch>
            <a:fillRect/>
          </a:stretch>
        </p:blipFill>
        <p:spPr>
          <a:xfrm>
            <a:off x="9216294" y="4569061"/>
            <a:ext cx="2522655" cy="1846147"/>
          </a:xfrm>
          <a:prstGeom prst="rect">
            <a:avLst/>
          </a:prstGeom>
        </p:spPr>
      </p:pic>
      <p:sp>
        <p:nvSpPr>
          <p:cNvPr id="9" name="TextBox 6">
            <a:extLst>
              <a:ext uri="{FF2B5EF4-FFF2-40B4-BE49-F238E27FC236}">
                <a16:creationId xmlns:a16="http://schemas.microsoft.com/office/drawing/2014/main" id="{13F4C7C0-2FF8-A047-A4CA-22ACD86614C6}"/>
              </a:ext>
            </a:extLst>
          </p:cNvPr>
          <p:cNvSpPr txBox="1"/>
          <p:nvPr/>
        </p:nvSpPr>
        <p:spPr>
          <a:xfrm>
            <a:off x="450996" y="457204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Deer</a:t>
            </a:r>
          </a:p>
        </p:txBody>
      </p:sp>
      <p:sp>
        <p:nvSpPr>
          <p:cNvPr id="10" name="TextBox 7">
            <a:extLst>
              <a:ext uri="{FF2B5EF4-FFF2-40B4-BE49-F238E27FC236}">
                <a16:creationId xmlns:a16="http://schemas.microsoft.com/office/drawing/2014/main" id="{2A5B549C-7621-C090-EDC1-B196A35BDB77}"/>
              </a:ext>
            </a:extLst>
          </p:cNvPr>
          <p:cNvSpPr txBox="1"/>
          <p:nvPr/>
        </p:nvSpPr>
        <p:spPr>
          <a:xfrm>
            <a:off x="9220150" y="456576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Empty</a:t>
            </a:r>
          </a:p>
        </p:txBody>
      </p:sp>
      <p:pic>
        <p:nvPicPr>
          <p:cNvPr id="11" name="Picture 8" descr="https://storage.googleapis.com/public-datasets-lila/caltech-unzipped/cct_images/59673655-23d2-11e8-a6a3-ec086b02610b.jpg">
            <a:extLst>
              <a:ext uri="{FF2B5EF4-FFF2-40B4-BE49-F238E27FC236}">
                <a16:creationId xmlns:a16="http://schemas.microsoft.com/office/drawing/2014/main" id="{C760FB86-9945-BB45-58B8-FF37E9EC5048}"/>
              </a:ext>
            </a:extLst>
          </p:cNvPr>
          <p:cNvPicPr>
            <a:picLocks noChangeAspect="1"/>
          </p:cNvPicPr>
          <p:nvPr/>
        </p:nvPicPr>
        <p:blipFill>
          <a:blip r:embed="rId5"/>
          <a:stretch>
            <a:fillRect/>
          </a:stretch>
        </p:blipFill>
        <p:spPr>
          <a:xfrm>
            <a:off x="9219598" y="467328"/>
            <a:ext cx="2498726" cy="1862819"/>
          </a:xfrm>
          <a:prstGeom prst="rect">
            <a:avLst/>
          </a:prstGeom>
        </p:spPr>
      </p:pic>
      <p:sp>
        <p:nvSpPr>
          <p:cNvPr id="12" name="TextBox 9">
            <a:extLst>
              <a:ext uri="{FF2B5EF4-FFF2-40B4-BE49-F238E27FC236}">
                <a16:creationId xmlns:a16="http://schemas.microsoft.com/office/drawing/2014/main" id="{7903E114-466C-DE11-3E30-59BF0CF5E59A}"/>
              </a:ext>
            </a:extLst>
          </p:cNvPr>
          <p:cNvSpPr txBox="1"/>
          <p:nvPr/>
        </p:nvSpPr>
        <p:spPr>
          <a:xfrm>
            <a:off x="9222154" y="46550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Coyote</a:t>
            </a:r>
          </a:p>
        </p:txBody>
      </p:sp>
      <p:pic>
        <p:nvPicPr>
          <p:cNvPr id="13" name="Picture 10" descr="https://storage.googleapis.com/public-datasets-lila/caltech-unzipped/cct_images/5973880a-23d2-11e8-a6a3-ec086b02610b.jpg">
            <a:extLst>
              <a:ext uri="{FF2B5EF4-FFF2-40B4-BE49-F238E27FC236}">
                <a16:creationId xmlns:a16="http://schemas.microsoft.com/office/drawing/2014/main" id="{B08D1BF7-9DB6-3015-5168-03194153DEB1}"/>
              </a:ext>
            </a:extLst>
          </p:cNvPr>
          <p:cNvPicPr>
            <a:picLocks noChangeAspect="1"/>
          </p:cNvPicPr>
          <p:nvPr/>
        </p:nvPicPr>
        <p:blipFill>
          <a:blip r:embed="rId6"/>
          <a:stretch>
            <a:fillRect/>
          </a:stretch>
        </p:blipFill>
        <p:spPr>
          <a:xfrm>
            <a:off x="3388590" y="4567348"/>
            <a:ext cx="2505349" cy="1840263"/>
          </a:xfrm>
          <a:prstGeom prst="rect">
            <a:avLst/>
          </a:prstGeom>
        </p:spPr>
      </p:pic>
      <p:sp>
        <p:nvSpPr>
          <p:cNvPr id="14" name="TextBox 11">
            <a:extLst>
              <a:ext uri="{FF2B5EF4-FFF2-40B4-BE49-F238E27FC236}">
                <a16:creationId xmlns:a16="http://schemas.microsoft.com/office/drawing/2014/main" id="{27C11B1C-A793-EC6F-43F4-DF443A58AC5B}"/>
              </a:ext>
            </a:extLst>
          </p:cNvPr>
          <p:cNvSpPr txBox="1"/>
          <p:nvPr/>
        </p:nvSpPr>
        <p:spPr>
          <a:xfrm>
            <a:off x="3391143" y="456577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Skunk</a:t>
            </a:r>
          </a:p>
        </p:txBody>
      </p:sp>
      <p:pic>
        <p:nvPicPr>
          <p:cNvPr id="3" name="Grafik 2" descr="Ein Bild, das Säugetier, draußen, Baum, Bär enthält.&#10;&#10;Beschreibung automatisch generiert.">
            <a:extLst>
              <a:ext uri="{FF2B5EF4-FFF2-40B4-BE49-F238E27FC236}">
                <a16:creationId xmlns:a16="http://schemas.microsoft.com/office/drawing/2014/main" id="{EC76128A-9AB8-B878-564A-0D5C0C12C528}"/>
              </a:ext>
            </a:extLst>
          </p:cNvPr>
          <p:cNvPicPr>
            <a:picLocks noChangeAspect="1"/>
          </p:cNvPicPr>
          <p:nvPr/>
        </p:nvPicPr>
        <p:blipFill>
          <a:blip r:embed="rId7"/>
          <a:stretch>
            <a:fillRect/>
          </a:stretch>
        </p:blipFill>
        <p:spPr>
          <a:xfrm>
            <a:off x="450623" y="435508"/>
            <a:ext cx="2540258" cy="1872478"/>
          </a:xfrm>
          <a:prstGeom prst="rect">
            <a:avLst/>
          </a:prstGeom>
        </p:spPr>
      </p:pic>
      <p:pic>
        <p:nvPicPr>
          <p:cNvPr id="4" name="Grafik 3" descr="Ein Bild, das Säugetier, Gras, draußen, Screenshot enthält.&#10;&#10;Beschreibung automatisch generiert.">
            <a:extLst>
              <a:ext uri="{FF2B5EF4-FFF2-40B4-BE49-F238E27FC236}">
                <a16:creationId xmlns:a16="http://schemas.microsoft.com/office/drawing/2014/main" id="{499B7140-F4E1-FF53-3EF0-05AC8FBE418A}"/>
              </a:ext>
            </a:extLst>
          </p:cNvPr>
          <p:cNvPicPr>
            <a:picLocks noChangeAspect="1"/>
          </p:cNvPicPr>
          <p:nvPr/>
        </p:nvPicPr>
        <p:blipFill>
          <a:blip r:embed="rId8"/>
          <a:stretch>
            <a:fillRect/>
          </a:stretch>
        </p:blipFill>
        <p:spPr>
          <a:xfrm>
            <a:off x="3391921" y="451041"/>
            <a:ext cx="2499069" cy="1860292"/>
          </a:xfrm>
          <a:prstGeom prst="rect">
            <a:avLst/>
          </a:prstGeom>
        </p:spPr>
      </p:pic>
      <p:pic>
        <p:nvPicPr>
          <p:cNvPr id="6" name="Grafik 5" descr="Ein Bild, das draußen, Gras, Baum, Screenshot enthält.&#10;&#10;Beschreibung automatisch generiert.">
            <a:extLst>
              <a:ext uri="{FF2B5EF4-FFF2-40B4-BE49-F238E27FC236}">
                <a16:creationId xmlns:a16="http://schemas.microsoft.com/office/drawing/2014/main" id="{3DC43F70-8ED9-42FB-AB29-12972221F317}"/>
              </a:ext>
            </a:extLst>
          </p:cNvPr>
          <p:cNvPicPr>
            <a:picLocks noChangeAspect="1"/>
          </p:cNvPicPr>
          <p:nvPr/>
        </p:nvPicPr>
        <p:blipFill>
          <a:blip r:embed="rId9"/>
          <a:stretch>
            <a:fillRect/>
          </a:stretch>
        </p:blipFill>
        <p:spPr>
          <a:xfrm>
            <a:off x="6292030" y="432303"/>
            <a:ext cx="2526528" cy="1883548"/>
          </a:xfrm>
          <a:prstGeom prst="rect">
            <a:avLst/>
          </a:prstGeom>
        </p:spPr>
      </p:pic>
      <p:pic>
        <p:nvPicPr>
          <p:cNvPr id="15" name="Grafik 14" descr="Ein Bild, das Säugetier, Reh, Geweih, Rentier enthält.&#10;&#10;Beschreibung automatisch generiert.">
            <a:extLst>
              <a:ext uri="{FF2B5EF4-FFF2-40B4-BE49-F238E27FC236}">
                <a16:creationId xmlns:a16="http://schemas.microsoft.com/office/drawing/2014/main" id="{6AFF7373-853A-1975-3A42-25E7E198225E}"/>
              </a:ext>
            </a:extLst>
          </p:cNvPr>
          <p:cNvPicPr>
            <a:picLocks noChangeAspect="1"/>
          </p:cNvPicPr>
          <p:nvPr/>
        </p:nvPicPr>
        <p:blipFill>
          <a:blip r:embed="rId10"/>
          <a:stretch>
            <a:fillRect/>
          </a:stretch>
        </p:blipFill>
        <p:spPr>
          <a:xfrm>
            <a:off x="447803" y="2501257"/>
            <a:ext cx="2526528" cy="1876683"/>
          </a:xfrm>
          <a:prstGeom prst="rect">
            <a:avLst/>
          </a:prstGeom>
        </p:spPr>
      </p:pic>
      <p:pic>
        <p:nvPicPr>
          <p:cNvPr id="17" name="Grafik 16" descr="Ein Bild, das Säugetier, Fuchs, Wildleben, Landtier enthält.&#10;&#10;Beschreibung automatisch generiert.">
            <a:extLst>
              <a:ext uri="{FF2B5EF4-FFF2-40B4-BE49-F238E27FC236}">
                <a16:creationId xmlns:a16="http://schemas.microsoft.com/office/drawing/2014/main" id="{2C6B07D7-0CBF-3CF0-35C5-51D800F8ED12}"/>
              </a:ext>
            </a:extLst>
          </p:cNvPr>
          <p:cNvPicPr>
            <a:picLocks noChangeAspect="1"/>
          </p:cNvPicPr>
          <p:nvPr/>
        </p:nvPicPr>
        <p:blipFill>
          <a:blip r:embed="rId11"/>
          <a:stretch>
            <a:fillRect/>
          </a:stretch>
        </p:blipFill>
        <p:spPr>
          <a:xfrm>
            <a:off x="3389521" y="2498750"/>
            <a:ext cx="2505934" cy="1883548"/>
          </a:xfrm>
          <a:prstGeom prst="rect">
            <a:avLst/>
          </a:prstGeom>
        </p:spPr>
      </p:pic>
      <p:pic>
        <p:nvPicPr>
          <p:cNvPr id="18" name="Grafik 17" descr="Ein Bild, das Baum, draußen, Wald, Säugetier enthält.&#10;&#10;Beschreibung automatisch generiert.">
            <a:extLst>
              <a:ext uri="{FF2B5EF4-FFF2-40B4-BE49-F238E27FC236}">
                <a16:creationId xmlns:a16="http://schemas.microsoft.com/office/drawing/2014/main" id="{9638C9A7-223F-6B9F-1908-8CF405EC1467}"/>
              </a:ext>
            </a:extLst>
          </p:cNvPr>
          <p:cNvPicPr>
            <a:picLocks noChangeAspect="1"/>
          </p:cNvPicPr>
          <p:nvPr/>
        </p:nvPicPr>
        <p:blipFill>
          <a:blip r:embed="rId12"/>
          <a:stretch>
            <a:fillRect/>
          </a:stretch>
        </p:blipFill>
        <p:spPr>
          <a:xfrm>
            <a:off x="6293849" y="2501692"/>
            <a:ext cx="2505934" cy="1849223"/>
          </a:xfrm>
          <a:prstGeom prst="rect">
            <a:avLst/>
          </a:prstGeom>
        </p:spPr>
      </p:pic>
      <p:pic>
        <p:nvPicPr>
          <p:cNvPr id="19" name="Grafik 18" descr="Ein Bild, das Säugetier, Reh, Baum, draußen enthält.&#10;&#10;Beschreibung automatisch generiert.">
            <a:extLst>
              <a:ext uri="{FF2B5EF4-FFF2-40B4-BE49-F238E27FC236}">
                <a16:creationId xmlns:a16="http://schemas.microsoft.com/office/drawing/2014/main" id="{D7B1C136-5591-001C-B435-F9AB89A11303}"/>
              </a:ext>
            </a:extLst>
          </p:cNvPr>
          <p:cNvPicPr>
            <a:picLocks noChangeAspect="1"/>
          </p:cNvPicPr>
          <p:nvPr/>
        </p:nvPicPr>
        <p:blipFill>
          <a:blip r:embed="rId13"/>
          <a:stretch>
            <a:fillRect/>
          </a:stretch>
        </p:blipFill>
        <p:spPr>
          <a:xfrm>
            <a:off x="9217772" y="2502899"/>
            <a:ext cx="2517002" cy="1867157"/>
          </a:xfrm>
          <a:prstGeom prst="rect">
            <a:avLst/>
          </a:prstGeom>
        </p:spPr>
      </p:pic>
      <p:pic>
        <p:nvPicPr>
          <p:cNvPr id="21" name="Grafik 20" descr="Ein Bild, das Säugetier, Schwein, draußen, Schnauze enthält.&#10;&#10;Beschreibung automatisch generiert.">
            <a:extLst>
              <a:ext uri="{FF2B5EF4-FFF2-40B4-BE49-F238E27FC236}">
                <a16:creationId xmlns:a16="http://schemas.microsoft.com/office/drawing/2014/main" id="{7AC33AAD-DBB7-6397-6CC8-CE44C5605FAA}"/>
              </a:ext>
            </a:extLst>
          </p:cNvPr>
          <p:cNvPicPr>
            <a:picLocks noChangeAspect="1"/>
          </p:cNvPicPr>
          <p:nvPr/>
        </p:nvPicPr>
        <p:blipFill>
          <a:blip r:embed="rId14"/>
          <a:stretch>
            <a:fillRect/>
          </a:stretch>
        </p:blipFill>
        <p:spPr>
          <a:xfrm>
            <a:off x="6291502" y="4568016"/>
            <a:ext cx="2510138" cy="1862953"/>
          </a:xfrm>
          <a:prstGeom prst="rect">
            <a:avLst/>
          </a:prstGeom>
        </p:spPr>
      </p:pic>
      <p:sp>
        <p:nvSpPr>
          <p:cNvPr id="22" name="TextBox 6">
            <a:extLst>
              <a:ext uri="{FF2B5EF4-FFF2-40B4-BE49-F238E27FC236}">
                <a16:creationId xmlns:a16="http://schemas.microsoft.com/office/drawing/2014/main" id="{3CCA12F3-88BF-3DC8-31A9-2175AB24776E}"/>
              </a:ext>
            </a:extLst>
          </p:cNvPr>
          <p:cNvSpPr txBox="1"/>
          <p:nvPr/>
        </p:nvSpPr>
        <p:spPr>
          <a:xfrm>
            <a:off x="444131" y="4325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a:cs typeface="Calibri Light"/>
              </a:rPr>
              <a:t>American black bear</a:t>
            </a:r>
            <a:endParaRPr lang="de-DE"/>
          </a:p>
        </p:txBody>
      </p:sp>
      <p:sp>
        <p:nvSpPr>
          <p:cNvPr id="23" name="TextBox 6">
            <a:extLst>
              <a:ext uri="{FF2B5EF4-FFF2-40B4-BE49-F238E27FC236}">
                <a16:creationId xmlns:a16="http://schemas.microsoft.com/office/drawing/2014/main" id="{38D7119C-8A1B-F747-7447-9C1041E23F24}"/>
              </a:ext>
            </a:extLst>
          </p:cNvPr>
          <p:cNvSpPr txBox="1"/>
          <p:nvPr/>
        </p:nvSpPr>
        <p:spPr>
          <a:xfrm>
            <a:off x="3396023" y="46685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a:cs typeface="Calibri Light"/>
              </a:rPr>
              <a:t>Bobcat</a:t>
            </a:r>
            <a:endParaRPr lang="de-DE"/>
          </a:p>
        </p:txBody>
      </p:sp>
      <p:sp>
        <p:nvSpPr>
          <p:cNvPr id="25" name="TextBox 6">
            <a:extLst>
              <a:ext uri="{FF2B5EF4-FFF2-40B4-BE49-F238E27FC236}">
                <a16:creationId xmlns:a16="http://schemas.microsoft.com/office/drawing/2014/main" id="{549F3D4C-87F9-1B50-9266-76604E337B4A}"/>
              </a:ext>
            </a:extLst>
          </p:cNvPr>
          <p:cNvSpPr txBox="1"/>
          <p:nvPr/>
        </p:nvSpPr>
        <p:spPr>
          <a:xfrm>
            <a:off x="6258845" y="435508"/>
            <a:ext cx="2743200"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b="1">
                <a:solidFill>
                  <a:srgbClr val="FFFFFF"/>
                </a:solidFill>
                <a:latin typeface="Calibri Light"/>
                <a:cs typeface="Calibri Light"/>
              </a:rPr>
              <a:t>California ground squirrel </a:t>
            </a:r>
            <a:endParaRPr lang="de-DE" sz="1900" b="1">
              <a:solidFill>
                <a:srgbClr val="FFFFFF"/>
              </a:solidFill>
              <a:latin typeface="Calibri Light"/>
              <a:cs typeface="Calibri Light"/>
            </a:endParaRPr>
          </a:p>
        </p:txBody>
      </p:sp>
      <p:sp>
        <p:nvSpPr>
          <p:cNvPr id="26" name="TextBox 6">
            <a:extLst>
              <a:ext uri="{FF2B5EF4-FFF2-40B4-BE49-F238E27FC236}">
                <a16:creationId xmlns:a16="http://schemas.microsoft.com/office/drawing/2014/main" id="{0595362E-6C2E-8F9A-41B6-85688DA97EDB}"/>
              </a:ext>
            </a:extLst>
          </p:cNvPr>
          <p:cNvSpPr txBox="1"/>
          <p:nvPr/>
        </p:nvSpPr>
        <p:spPr>
          <a:xfrm>
            <a:off x="450996" y="250572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a:ea typeface="+mn-lt"/>
                <a:cs typeface="Calibri Light"/>
              </a:rPr>
              <a:t>Elk</a:t>
            </a:r>
            <a:endParaRPr lang="de-DE"/>
          </a:p>
        </p:txBody>
      </p:sp>
      <p:sp>
        <p:nvSpPr>
          <p:cNvPr id="27" name="TextBox 6">
            <a:extLst>
              <a:ext uri="{FF2B5EF4-FFF2-40B4-BE49-F238E27FC236}">
                <a16:creationId xmlns:a16="http://schemas.microsoft.com/office/drawing/2014/main" id="{66920593-3C47-E214-CAB4-91C8A1E37589}"/>
              </a:ext>
            </a:extLst>
          </p:cNvPr>
          <p:cNvSpPr txBox="1"/>
          <p:nvPr/>
        </p:nvSpPr>
        <p:spPr>
          <a:xfrm>
            <a:off x="3396023" y="250572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a:ea typeface="+mn-lt"/>
                <a:cs typeface="Calibri Light"/>
              </a:rPr>
              <a:t>Gray fox </a:t>
            </a:r>
            <a:endParaRPr lang="de-DE"/>
          </a:p>
        </p:txBody>
      </p:sp>
      <p:sp>
        <p:nvSpPr>
          <p:cNvPr id="28" name="TextBox 6">
            <a:extLst>
              <a:ext uri="{FF2B5EF4-FFF2-40B4-BE49-F238E27FC236}">
                <a16:creationId xmlns:a16="http://schemas.microsoft.com/office/drawing/2014/main" id="{2F86CEA0-DDB6-7F29-C177-798327B5399C}"/>
              </a:ext>
            </a:extLst>
          </p:cNvPr>
          <p:cNvSpPr txBox="1"/>
          <p:nvPr/>
        </p:nvSpPr>
        <p:spPr>
          <a:xfrm>
            <a:off x="6292996" y="2505723"/>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a:cs typeface="Calibri Light"/>
              </a:rPr>
              <a:t>Mule deer </a:t>
            </a:r>
            <a:endParaRPr lang="de-DE" sz="2000" b="1">
              <a:solidFill>
                <a:srgbClr val="FFFFFF"/>
              </a:solidFill>
              <a:latin typeface="Calibri Light"/>
              <a:cs typeface="Calibri Light"/>
            </a:endParaRPr>
          </a:p>
        </p:txBody>
      </p:sp>
      <p:sp>
        <p:nvSpPr>
          <p:cNvPr id="29" name="TextBox 11">
            <a:extLst>
              <a:ext uri="{FF2B5EF4-FFF2-40B4-BE49-F238E27FC236}">
                <a16:creationId xmlns:a16="http://schemas.microsoft.com/office/drawing/2014/main" id="{490753ED-CA25-C5CD-7491-37DACC92D725}"/>
              </a:ext>
            </a:extLst>
          </p:cNvPr>
          <p:cNvSpPr txBox="1"/>
          <p:nvPr/>
        </p:nvSpPr>
        <p:spPr>
          <a:xfrm>
            <a:off x="6294981" y="4565770"/>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a:ea typeface="+mn-lt"/>
                <a:cs typeface="Calibri Light"/>
              </a:rPr>
              <a:t>Wild boar </a:t>
            </a:r>
            <a:endParaRPr lang="de-DE"/>
          </a:p>
        </p:txBody>
      </p:sp>
      <p:sp>
        <p:nvSpPr>
          <p:cNvPr id="30" name="TextBox 6">
            <a:extLst>
              <a:ext uri="{FF2B5EF4-FFF2-40B4-BE49-F238E27FC236}">
                <a16:creationId xmlns:a16="http://schemas.microsoft.com/office/drawing/2014/main" id="{B50A10BC-FE7E-61AC-5AD5-75710F16F937}"/>
              </a:ext>
            </a:extLst>
          </p:cNvPr>
          <p:cNvSpPr txBox="1"/>
          <p:nvPr/>
        </p:nvSpPr>
        <p:spPr>
          <a:xfrm>
            <a:off x="9218531" y="2505722"/>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FFFFFF"/>
                </a:solidFill>
                <a:latin typeface="Calibri Light"/>
                <a:ea typeface="+mn-lt"/>
                <a:cs typeface="Calibri Light"/>
              </a:rPr>
              <a:t>Red deer </a:t>
            </a:r>
            <a:endParaRPr lang="de-DE"/>
          </a:p>
        </p:txBody>
      </p:sp>
    </p:spTree>
    <p:extLst>
      <p:ext uri="{BB962C8B-B14F-4D97-AF65-F5344CB8AC3E}">
        <p14:creationId xmlns:p14="http://schemas.microsoft.com/office/powerpoint/2010/main" val="403542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E078B2-A358-CF33-FEFC-A67D82E0D4CD}"/>
              </a:ext>
            </a:extLst>
          </p:cNvPr>
          <p:cNvSpPr>
            <a:spLocks noGrp="1"/>
          </p:cNvSpPr>
          <p:nvPr>
            <p:ph type="title"/>
          </p:nvPr>
        </p:nvSpPr>
        <p:spPr/>
        <p:txBody>
          <a:bodyPr/>
          <a:lstStyle/>
          <a:p>
            <a:r>
              <a:rPr lang="de-CH" sz="3600">
                <a:latin typeface="Calibri" panose="020F0502020204030204" pitchFamily="34" charset="0"/>
                <a:ea typeface="Calibri" panose="020F0502020204030204" pitchFamily="34" charset="0"/>
                <a:cs typeface="Calibri" panose="020F0502020204030204" pitchFamily="34" charset="0"/>
              </a:rPr>
              <a:t>Models</a:t>
            </a:r>
          </a:p>
        </p:txBody>
      </p:sp>
      <p:sp>
        <p:nvSpPr>
          <p:cNvPr id="8" name="Content Placeholder 2">
            <a:extLst>
              <a:ext uri="{FF2B5EF4-FFF2-40B4-BE49-F238E27FC236}">
                <a16:creationId xmlns:a16="http://schemas.microsoft.com/office/drawing/2014/main" id="{73CDD505-0356-8B39-F319-FAF5E1C616AF}"/>
              </a:ext>
            </a:extLst>
          </p:cNvPr>
          <p:cNvSpPr txBox="1">
            <a:spLocks/>
          </p:cNvSpPr>
          <p:nvPr/>
        </p:nvSpPr>
        <p:spPr>
          <a:xfrm>
            <a:off x="838200" y="1825625"/>
            <a:ext cx="10515600" cy="593000"/>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1pPr>
            <a:lvl2pPr marL="914400" marR="0" lvl="1"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2pPr>
            <a:lvl3pPr marL="1371600" marR="0" lvl="2"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3pPr>
            <a:lvl4pPr marL="1828800" marR="0" lvl="3"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4pPr>
            <a:lvl5pPr marL="2286000" marR="0" lvl="4"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5pPr>
            <a:lvl6pPr marL="2743200" marR="0" lvl="5"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6pPr>
            <a:lvl7pPr marL="3200400" marR="0" lvl="6"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7pPr>
            <a:lvl8pPr marL="3657600" marR="0" lvl="7"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8pPr>
            <a:lvl9pPr marL="4114800" marR="0" lvl="8"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9pPr>
          </a:lstStyle>
          <a:p>
            <a:pPr marL="82550" indent="0">
              <a:buNone/>
            </a:pPr>
            <a:r>
              <a:rPr lang="en-US" sz="2800" kern="0">
                <a:latin typeface="Calibri Light"/>
                <a:ea typeface="Calibri Light" panose="020F0302020204030204" pitchFamily="34" charset="0"/>
                <a:cs typeface="Calibri Light"/>
              </a:rPr>
              <a:t>Exploration of different models</a:t>
            </a:r>
            <a:endParaRPr lang="en-US"/>
          </a:p>
        </p:txBody>
      </p:sp>
      <p:sp>
        <p:nvSpPr>
          <p:cNvPr id="9" name="Footer Placeholder 3">
            <a:extLst>
              <a:ext uri="{FF2B5EF4-FFF2-40B4-BE49-F238E27FC236}">
                <a16:creationId xmlns:a16="http://schemas.microsoft.com/office/drawing/2014/main" id="{1CAB6C07-E80B-739E-A1A7-7303152E32B5}"/>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
        <p:nvSpPr>
          <p:cNvPr id="2" name="Content Placeholder 2">
            <a:extLst>
              <a:ext uri="{FF2B5EF4-FFF2-40B4-BE49-F238E27FC236}">
                <a16:creationId xmlns:a16="http://schemas.microsoft.com/office/drawing/2014/main" id="{72386AD0-76E7-6E29-76E1-87E0D65B24D3}"/>
              </a:ext>
            </a:extLst>
          </p:cNvPr>
          <p:cNvSpPr txBox="1">
            <a:spLocks/>
          </p:cNvSpPr>
          <p:nvPr/>
        </p:nvSpPr>
        <p:spPr>
          <a:xfrm>
            <a:off x="8277384" y="2845927"/>
            <a:ext cx="3295974" cy="2052422"/>
          </a:xfrm>
          <a:prstGeom prst="rect">
            <a:avLst/>
          </a:prstGeom>
          <a:noFill/>
          <a:ln>
            <a:noFill/>
          </a:ln>
        </p:spPr>
        <p:txBody>
          <a:bodyPr spcFirstLastPara="1" vert="horz" wrap="square" lIns="91440" tIns="45720" rIns="91440" bIns="45720" rtlCol="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1pPr>
            <a:lvl2pPr marL="914400" marR="0" lvl="1"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2pPr>
            <a:lvl3pPr marL="1371600" marR="0" lvl="2"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3pPr>
            <a:lvl4pPr marL="1828800" marR="0" lvl="3"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4pPr>
            <a:lvl5pPr marL="2286000" marR="0" lvl="4"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5pPr>
            <a:lvl6pPr marL="2743200" marR="0" lvl="5"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6pPr>
            <a:lvl7pPr marL="3200400" marR="0" lvl="6"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7pPr>
            <a:lvl8pPr marL="3657600" marR="0" lvl="7"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8pPr>
            <a:lvl9pPr marL="4114800" marR="0" lvl="8"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9pPr>
          </a:lstStyle>
          <a:p>
            <a:pPr marL="0" indent="0">
              <a:buNone/>
            </a:pPr>
            <a:r>
              <a:rPr lang="en-US" sz="2500" b="1" kern="0">
                <a:latin typeface="Calibri Light"/>
                <a:ea typeface="Calibri Light" panose="020F0302020204030204" pitchFamily="34" charset="0"/>
                <a:cs typeface="Calibri Light"/>
              </a:rPr>
              <a:t>Vision Transformers</a:t>
            </a:r>
            <a:endParaRPr lang="en-US" sz="2500" b="1">
              <a:ea typeface="Calibri Light" panose="020F0302020204030204" pitchFamily="34" charset="0"/>
              <a:cs typeface="Calibri Light"/>
            </a:endParaRPr>
          </a:p>
          <a:p>
            <a:pPr marL="0" indent="0">
              <a:buNone/>
            </a:pPr>
            <a:r>
              <a:rPr lang="en-US" sz="2500" kern="0">
                <a:latin typeface="Calibri Light"/>
                <a:ea typeface="Calibri Light" panose="020F0302020204030204" pitchFamily="34" charset="0"/>
                <a:cs typeface="Calibri Light"/>
              </a:rPr>
              <a:t>2020 – Google </a:t>
            </a:r>
          </a:p>
          <a:p>
            <a:pPr indent="-457200">
              <a:buFont typeface="Arial"/>
              <a:buChar char="•"/>
            </a:pPr>
            <a:r>
              <a:rPr lang="en-US" sz="2500" kern="0">
                <a:latin typeface="Calibri Light"/>
                <a:ea typeface="Calibri Light" panose="020F0302020204030204" pitchFamily="34" charset="0"/>
                <a:cs typeface="Calibri Light"/>
              </a:rPr>
              <a:t>Efficient</a:t>
            </a:r>
            <a:endParaRPr lang="en-US" sz="2500">
              <a:ea typeface="Calibri Light" panose="020F0302020204030204" pitchFamily="34" charset="0"/>
              <a:cs typeface="Calibri Light"/>
            </a:endParaRPr>
          </a:p>
          <a:p>
            <a:pPr indent="-457200">
              <a:buFont typeface="Arial"/>
              <a:buChar char="•"/>
            </a:pPr>
            <a:r>
              <a:rPr lang="en-US" sz="2500" kern="0">
                <a:latin typeface="Calibri Light"/>
                <a:ea typeface="Calibri Light" panose="020F0302020204030204" pitchFamily="34" charset="0"/>
                <a:cs typeface="Calibri Light"/>
              </a:rPr>
              <a:t>Scalable to big datasets</a:t>
            </a:r>
            <a:endParaRPr lang="en-US" sz="2500">
              <a:ea typeface="Calibri Light" panose="020F0302020204030204" pitchFamily="34" charset="0"/>
              <a:cs typeface="Calibri Light"/>
            </a:endParaRPr>
          </a:p>
          <a:p>
            <a:pPr indent="-457200">
              <a:buFont typeface="Arial"/>
              <a:buChar char="•"/>
            </a:pPr>
            <a:endParaRPr lang="en-US" sz="2500" kern="0">
              <a:latin typeface="Calibri Light" panose="020F0302020204030204" pitchFamily="34" charset="0"/>
              <a:ea typeface="Calibri Light" panose="020F0302020204030204" pitchFamily="34" charset="0"/>
              <a:cs typeface="Calibri Light"/>
            </a:endParaRPr>
          </a:p>
          <a:p>
            <a:pPr marL="0" indent="0">
              <a:buNone/>
            </a:pPr>
            <a:r>
              <a:rPr lang="en-US" sz="2500" i="1" kern="0">
                <a:latin typeface="Calibri Light"/>
                <a:ea typeface="Calibri Light" panose="020F0302020204030204" pitchFamily="34" charset="0"/>
                <a:cs typeface="Calibri Light"/>
              </a:rPr>
              <a:t>91% accuracy</a:t>
            </a:r>
          </a:p>
          <a:p>
            <a:pPr marL="0" indent="0">
              <a:buNone/>
            </a:pPr>
            <a:r>
              <a:rPr lang="en-US" sz="2500" i="1" kern="0">
                <a:latin typeface="Calibri Light"/>
                <a:cs typeface="Calibri Light"/>
              </a:rPr>
              <a:t>On our dataset</a:t>
            </a:r>
          </a:p>
        </p:txBody>
      </p:sp>
      <p:sp>
        <p:nvSpPr>
          <p:cNvPr id="3" name="Content Placeholder 2">
            <a:extLst>
              <a:ext uri="{FF2B5EF4-FFF2-40B4-BE49-F238E27FC236}">
                <a16:creationId xmlns:a16="http://schemas.microsoft.com/office/drawing/2014/main" id="{67D020F9-3A45-DBFD-CA92-77D59411BFDF}"/>
              </a:ext>
            </a:extLst>
          </p:cNvPr>
          <p:cNvSpPr txBox="1">
            <a:spLocks/>
          </p:cNvSpPr>
          <p:nvPr/>
        </p:nvSpPr>
        <p:spPr>
          <a:xfrm>
            <a:off x="4460926" y="2845927"/>
            <a:ext cx="3283059" cy="1884524"/>
          </a:xfrm>
          <a:prstGeom prst="rect">
            <a:avLst/>
          </a:prstGeom>
          <a:noFill/>
          <a:ln>
            <a:noFill/>
          </a:ln>
        </p:spPr>
        <p:txBody>
          <a:bodyPr spcFirstLastPara="1" vert="horz" wrap="square" lIns="91440" tIns="45720" rIns="91440" bIns="45720" rtlCol="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1pPr>
            <a:lvl2pPr marL="914400" marR="0" lvl="1"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2pPr>
            <a:lvl3pPr marL="1371600" marR="0" lvl="2"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3pPr>
            <a:lvl4pPr marL="1828800" marR="0" lvl="3"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4pPr>
            <a:lvl5pPr marL="2286000" marR="0" lvl="4"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5pPr>
            <a:lvl6pPr marL="2743200" marR="0" lvl="5"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6pPr>
            <a:lvl7pPr marL="3200400" marR="0" lvl="6"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7pPr>
            <a:lvl8pPr marL="3657600" marR="0" lvl="7"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8pPr>
            <a:lvl9pPr marL="4114800" marR="0" lvl="8"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9pPr>
          </a:lstStyle>
          <a:p>
            <a:pPr marL="0" indent="0">
              <a:buNone/>
            </a:pPr>
            <a:r>
              <a:rPr lang="en-US" sz="2500" b="1" kern="0">
                <a:latin typeface="Calibri Light"/>
                <a:cs typeface="Calibri Light"/>
              </a:rPr>
              <a:t>Resnet</a:t>
            </a:r>
            <a:endParaRPr lang="en-US" sz="2500" b="1">
              <a:cs typeface="Calibri Light"/>
            </a:endParaRPr>
          </a:p>
          <a:p>
            <a:pPr marL="0" indent="0">
              <a:buNone/>
            </a:pPr>
            <a:r>
              <a:rPr lang="en-US" sz="2500" kern="0">
                <a:latin typeface="Calibri Light"/>
                <a:cs typeface="Calibri Light"/>
              </a:rPr>
              <a:t>2015 – Microsoft</a:t>
            </a:r>
          </a:p>
          <a:p>
            <a:pPr indent="-457200">
              <a:buFont typeface="Arial,Sans-Serif"/>
              <a:buChar char="•"/>
            </a:pPr>
            <a:r>
              <a:rPr lang="en-US" sz="2500" kern="0">
                <a:latin typeface="Calibri Light"/>
                <a:cs typeface="Calibri Light"/>
              </a:rPr>
              <a:t>Feature extraction</a:t>
            </a:r>
          </a:p>
          <a:p>
            <a:pPr indent="-457200">
              <a:buFont typeface="Arial,Sans-Serif"/>
              <a:buChar char="•"/>
            </a:pPr>
            <a:r>
              <a:rPr lang="en-US" sz="2500" kern="0">
                <a:latin typeface="Calibri Light"/>
                <a:cs typeface="Calibri Light"/>
              </a:rPr>
              <a:t>Transfer learning</a:t>
            </a:r>
            <a:endParaRPr lang="en-US"/>
          </a:p>
          <a:p>
            <a:pPr indent="-457200">
              <a:buFont typeface="Arial"/>
              <a:buChar char="•"/>
            </a:pPr>
            <a:endParaRPr lang="en-US" sz="2500" b="1" kern="0">
              <a:latin typeface="Calibri Light"/>
              <a:cs typeface="Calibri Light"/>
            </a:endParaRPr>
          </a:p>
          <a:p>
            <a:pPr marL="0" indent="0">
              <a:buNone/>
            </a:pPr>
            <a:endParaRPr lang="en-US" sz="2500" kern="0">
              <a:latin typeface="Calibri Light"/>
              <a:cs typeface="Calibri Light"/>
            </a:endParaRPr>
          </a:p>
          <a:p>
            <a:pPr marL="0" indent="0">
              <a:buNone/>
            </a:pPr>
            <a:r>
              <a:rPr lang="en-US" sz="2500" i="1" kern="0">
                <a:latin typeface="Calibri Light"/>
                <a:cs typeface="Calibri Light"/>
              </a:rPr>
              <a:t>94% accuracy</a:t>
            </a:r>
            <a:endParaRPr lang="en-US" sz="2500" i="1"/>
          </a:p>
          <a:p>
            <a:pPr marL="0" indent="0">
              <a:buNone/>
            </a:pPr>
            <a:r>
              <a:rPr lang="en-US" sz="2500" i="1" kern="0">
                <a:latin typeface="Calibri Light"/>
                <a:cs typeface="Calibri Light"/>
              </a:rPr>
              <a:t>On our dataset</a:t>
            </a:r>
          </a:p>
          <a:p>
            <a:pPr marL="0" indent="0">
              <a:buNone/>
            </a:pPr>
            <a:endParaRPr lang="en-US" sz="2500" kern="0">
              <a:latin typeface="Calibri Light"/>
              <a:cs typeface="Calibri Light"/>
            </a:endParaRPr>
          </a:p>
        </p:txBody>
      </p:sp>
      <p:sp>
        <p:nvSpPr>
          <p:cNvPr id="4" name="Content Placeholder 2">
            <a:extLst>
              <a:ext uri="{FF2B5EF4-FFF2-40B4-BE49-F238E27FC236}">
                <a16:creationId xmlns:a16="http://schemas.microsoft.com/office/drawing/2014/main" id="{339E56EC-A3BA-74D2-DE89-BDD91D1984F4}"/>
              </a:ext>
            </a:extLst>
          </p:cNvPr>
          <p:cNvSpPr txBox="1">
            <a:spLocks/>
          </p:cNvSpPr>
          <p:nvPr/>
        </p:nvSpPr>
        <p:spPr>
          <a:xfrm>
            <a:off x="838197" y="2845927"/>
            <a:ext cx="3295973" cy="2052423"/>
          </a:xfrm>
          <a:prstGeom prst="rect">
            <a:avLst/>
          </a:prstGeom>
          <a:noFill/>
          <a:ln>
            <a:noFill/>
          </a:ln>
        </p:spPr>
        <p:txBody>
          <a:bodyPr spcFirstLastPara="1" vert="horz" wrap="square" lIns="91440" tIns="45720" rIns="91440" bIns="45720" rtlCol="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1pPr>
            <a:lvl2pPr marL="914400" marR="0" lvl="1"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2pPr>
            <a:lvl3pPr marL="1371600" marR="0" lvl="2"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3pPr>
            <a:lvl4pPr marL="1828800" marR="0" lvl="3"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4pPr>
            <a:lvl5pPr marL="2286000" marR="0" lvl="4"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5pPr>
            <a:lvl6pPr marL="2743200" marR="0" lvl="5"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6pPr>
            <a:lvl7pPr marL="3200400" marR="0" lvl="6"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7pPr>
            <a:lvl8pPr marL="3657600" marR="0" lvl="7"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8pPr>
            <a:lvl9pPr marL="4114800" marR="0" lvl="8"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9pPr>
          </a:lstStyle>
          <a:p>
            <a:pPr marL="0" indent="0">
              <a:buNone/>
            </a:pPr>
            <a:r>
              <a:rPr lang="en-US" sz="2500" b="1" kern="0" err="1">
                <a:latin typeface="Calibri Light"/>
                <a:cs typeface="Calibri Light"/>
              </a:rPr>
              <a:t>EfficientNet</a:t>
            </a:r>
            <a:endParaRPr lang="en-US" sz="2500" b="1">
              <a:cs typeface="Calibri Light"/>
            </a:endParaRPr>
          </a:p>
          <a:p>
            <a:pPr marL="0" indent="0">
              <a:buNone/>
            </a:pPr>
            <a:r>
              <a:rPr lang="en-US" sz="2500" kern="0">
                <a:latin typeface="Calibri Light"/>
                <a:cs typeface="Calibri Light"/>
              </a:rPr>
              <a:t>2019 – Google</a:t>
            </a:r>
          </a:p>
          <a:p>
            <a:pPr indent="-457200">
              <a:buFont typeface="Arial,Sans-Serif"/>
              <a:buChar char="•"/>
            </a:pPr>
            <a:r>
              <a:rPr lang="en-US" sz="2500" kern="0">
                <a:latin typeface="Calibri Light"/>
                <a:cs typeface="Calibri Light"/>
              </a:rPr>
              <a:t>Efficient</a:t>
            </a:r>
          </a:p>
          <a:p>
            <a:pPr indent="-457200">
              <a:buFont typeface="Arial,Sans-Serif"/>
              <a:buChar char="•"/>
            </a:pPr>
            <a:r>
              <a:rPr lang="en-US" sz="2500" kern="0">
                <a:latin typeface="Calibri Light"/>
                <a:cs typeface="Calibri Light"/>
              </a:rPr>
              <a:t>Scalable</a:t>
            </a:r>
            <a:endParaRPr lang="en-US"/>
          </a:p>
          <a:p>
            <a:pPr indent="-457200">
              <a:buFont typeface="Arial"/>
              <a:buChar char="•"/>
            </a:pPr>
            <a:endParaRPr lang="en-US" sz="2500" kern="0">
              <a:latin typeface="Calibri Light"/>
              <a:cs typeface="Calibri Light"/>
            </a:endParaRPr>
          </a:p>
          <a:p>
            <a:pPr marL="0" indent="0">
              <a:buNone/>
            </a:pPr>
            <a:endParaRPr lang="en-US" sz="2500" kern="0">
              <a:latin typeface="Calibri Light"/>
              <a:cs typeface="Calibri Light"/>
            </a:endParaRPr>
          </a:p>
          <a:p>
            <a:pPr marL="0" indent="0">
              <a:buNone/>
            </a:pPr>
            <a:r>
              <a:rPr lang="en-US" sz="2500" i="1" kern="0">
                <a:latin typeface="Calibri Light"/>
                <a:cs typeface="Calibri Light"/>
              </a:rPr>
              <a:t>89% accuracy</a:t>
            </a:r>
            <a:endParaRPr lang="en-US" sz="2500" i="1"/>
          </a:p>
          <a:p>
            <a:pPr marL="0" indent="0">
              <a:buNone/>
            </a:pPr>
            <a:r>
              <a:rPr lang="en-US" sz="2500" i="1" kern="0">
                <a:latin typeface="Calibri Light"/>
                <a:cs typeface="Calibri Light"/>
              </a:rPr>
              <a:t>On our dataset</a:t>
            </a:r>
          </a:p>
          <a:p>
            <a:pPr marL="0" indent="0">
              <a:buNone/>
            </a:pPr>
            <a:endParaRPr lang="en-US" sz="2500" kern="0">
              <a:latin typeface="Calibri Light"/>
              <a:cs typeface="Calibri Light"/>
            </a:endParaRPr>
          </a:p>
        </p:txBody>
      </p:sp>
    </p:spTree>
    <p:extLst>
      <p:ext uri="{BB962C8B-B14F-4D97-AF65-F5344CB8AC3E}">
        <p14:creationId xmlns:p14="http://schemas.microsoft.com/office/powerpoint/2010/main" val="10735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F8E078B2-A358-CF33-FEFC-A67D82E0D4CD}"/>
              </a:ext>
            </a:extLst>
          </p:cNvPr>
          <p:cNvSpPr>
            <a:spLocks noGrp="1"/>
          </p:cNvSpPr>
          <p:nvPr>
            <p:ph type="title"/>
          </p:nvPr>
        </p:nvSpPr>
        <p:spPr/>
        <p:txBody>
          <a:bodyPr/>
          <a:lstStyle/>
          <a:p>
            <a:r>
              <a:rPr lang="de-CH" sz="3600">
                <a:latin typeface="Calibri" panose="020F0502020204030204" pitchFamily="34" charset="0"/>
                <a:ea typeface="Calibri" panose="020F0502020204030204" pitchFamily="34" charset="0"/>
                <a:cs typeface="Calibri" panose="020F0502020204030204" pitchFamily="34" charset="0"/>
              </a:rPr>
              <a:t>Models</a:t>
            </a:r>
          </a:p>
        </p:txBody>
      </p:sp>
      <p:sp>
        <p:nvSpPr>
          <p:cNvPr id="8" name="Content Placeholder 2">
            <a:extLst>
              <a:ext uri="{FF2B5EF4-FFF2-40B4-BE49-F238E27FC236}">
                <a16:creationId xmlns:a16="http://schemas.microsoft.com/office/drawing/2014/main" id="{73CDD505-0356-8B39-F319-FAF5E1C616AF}"/>
              </a:ext>
            </a:extLst>
          </p:cNvPr>
          <p:cNvSpPr txBox="1">
            <a:spLocks/>
          </p:cNvSpPr>
          <p:nvPr/>
        </p:nvSpPr>
        <p:spPr>
          <a:xfrm>
            <a:off x="838200" y="1825625"/>
            <a:ext cx="10515600" cy="4351338"/>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1pPr>
            <a:lvl2pPr marL="914400" marR="0" lvl="1"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2pPr>
            <a:lvl3pPr marL="1371600" marR="0" lvl="2"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3pPr>
            <a:lvl4pPr marL="1828800" marR="0" lvl="3"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4pPr>
            <a:lvl5pPr marL="2286000" marR="0" lvl="4"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5pPr>
            <a:lvl6pPr marL="2743200" marR="0" lvl="5"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6pPr>
            <a:lvl7pPr marL="3200400" marR="0" lvl="6"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7pPr>
            <a:lvl8pPr marL="3657600" marR="0" lvl="7"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8pPr>
            <a:lvl9pPr marL="4114800" marR="0" lvl="8"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9pPr>
          </a:lstStyle>
          <a:p>
            <a:pPr marL="355600" indent="-273050">
              <a:buFont typeface="Arial" panose="020B0604020202020204" pitchFamily="34" charset="0"/>
              <a:buChar char="•"/>
            </a:pPr>
            <a:r>
              <a:rPr lang="en-US" sz="2800" kern="0">
                <a:latin typeface="Calibri Light"/>
                <a:ea typeface="Calibri Light" panose="020F0302020204030204" pitchFamily="34" charset="0"/>
                <a:cs typeface="Calibri Light"/>
              </a:rPr>
              <a:t>Exploration of different models</a:t>
            </a:r>
          </a:p>
          <a:p>
            <a:pPr lvl="1" indent="-457200" algn="l">
              <a:buFont typeface="Arial" panose="020B0604020202020204" pitchFamily="34" charset="0"/>
              <a:buChar char="•"/>
            </a:pPr>
            <a:r>
              <a:rPr lang="en-US" sz="2800" kern="0" err="1">
                <a:latin typeface="Calibri Light"/>
                <a:ea typeface="Calibri Light" panose="020F0302020204030204" pitchFamily="34" charset="0"/>
                <a:cs typeface="Calibri Light"/>
              </a:rPr>
              <a:t>EfficientNet</a:t>
            </a:r>
            <a:r>
              <a:rPr lang="en-US" sz="2800" kern="0">
                <a:latin typeface="Calibri Light"/>
                <a:ea typeface="Calibri Light" panose="020F0302020204030204" pitchFamily="34" charset="0"/>
                <a:cs typeface="Calibri Light"/>
              </a:rPr>
              <a:t> (89.91 % accuracy)</a:t>
            </a:r>
          </a:p>
          <a:p>
            <a:pPr lvl="1" indent="-457200" algn="l">
              <a:buFont typeface="Arial" panose="020B0604020202020204" pitchFamily="34" charset="0"/>
              <a:buChar char="•"/>
            </a:pPr>
            <a:r>
              <a:rPr lang="en-US" sz="2800" kern="0">
                <a:latin typeface="Calibri Light"/>
                <a:ea typeface="Calibri Light" panose="020F0302020204030204" pitchFamily="34" charset="0"/>
                <a:cs typeface="Calibri Light"/>
              </a:rPr>
              <a:t>Resnet (94.92% accuracy)</a:t>
            </a:r>
          </a:p>
          <a:p>
            <a:pPr lvl="1" indent="-457200" algn="l">
              <a:buFont typeface="Arial" panose="020B0604020202020204" pitchFamily="34" charset="0"/>
              <a:buChar char="•"/>
            </a:pPr>
            <a:r>
              <a:rPr lang="en-US" sz="2800" kern="0">
                <a:latin typeface="Calibri Light"/>
                <a:ea typeface="Calibri Light" panose="020F0302020204030204" pitchFamily="34" charset="0"/>
                <a:cs typeface="Calibri Light"/>
              </a:rPr>
              <a:t>Vision Transformers (91%)</a:t>
            </a:r>
            <a:endParaRPr lang="en-US" sz="2800" kern="0">
              <a:solidFill>
                <a:srgbClr val="504532"/>
              </a:solidFill>
              <a:latin typeface="Calibri Light"/>
              <a:ea typeface="Calibri Light" panose="020F0302020204030204" pitchFamily="34" charset="0"/>
              <a:cs typeface="Calibri Light"/>
            </a:endParaRPr>
          </a:p>
          <a:p>
            <a:pPr marL="450850" indent="-298450">
              <a:buFont typeface="Arial" panose="020B0604020202020204" pitchFamily="34" charset="0"/>
              <a:buChar char="•"/>
            </a:pPr>
            <a:r>
              <a:rPr lang="en-US" sz="2800" kern="0">
                <a:latin typeface="Calibri Light"/>
                <a:ea typeface="Calibri Light" panose="020F0302020204030204" pitchFamily="34" charset="0"/>
                <a:cs typeface="Calibri Light"/>
              </a:rPr>
              <a:t>Without transfer learning: baseline</a:t>
            </a:r>
          </a:p>
        </p:txBody>
      </p:sp>
      <p:sp>
        <p:nvSpPr>
          <p:cNvPr id="9" name="Footer Placeholder 3">
            <a:extLst>
              <a:ext uri="{FF2B5EF4-FFF2-40B4-BE49-F238E27FC236}">
                <a16:creationId xmlns:a16="http://schemas.microsoft.com/office/drawing/2014/main" id="{1CAB6C07-E80B-739E-A1A7-7303152E32B5}"/>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301422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6B504A99-579F-5F98-EBEA-FF2BF8023374}"/>
              </a:ext>
            </a:extLst>
          </p:cNvPr>
          <p:cNvSpPr>
            <a:spLocks noGrp="1"/>
          </p:cNvSpPr>
          <p:nvPr>
            <p:ph type="title"/>
          </p:nvPr>
        </p:nvSpPr>
        <p:spPr>
          <a:xfrm>
            <a:off x="4785755" y="1800289"/>
            <a:ext cx="4372021" cy="763600"/>
          </a:xfrm>
        </p:spPr>
        <p:txBody>
          <a:bodyPr/>
          <a:lstStyle/>
          <a:p>
            <a:r>
              <a:rPr lang="de-CH" sz="3600">
                <a:latin typeface="Calibri" panose="020F0502020204030204" pitchFamily="34" charset="0"/>
                <a:ea typeface="Calibri" panose="020F0502020204030204" pitchFamily="34" charset="0"/>
                <a:cs typeface="Calibri" panose="020F0502020204030204" pitchFamily="34" charset="0"/>
              </a:rPr>
              <a:t>Next </a:t>
            </a:r>
            <a:r>
              <a:rPr lang="de-CH" sz="3600" err="1">
                <a:latin typeface="Calibri" panose="020F0502020204030204" pitchFamily="34" charset="0"/>
                <a:ea typeface="Calibri" panose="020F0502020204030204" pitchFamily="34" charset="0"/>
                <a:cs typeface="Calibri" panose="020F0502020204030204" pitchFamily="34" charset="0"/>
              </a:rPr>
              <a:t>steps</a:t>
            </a:r>
            <a:endParaRPr lang="de-CH" sz="3600">
              <a:latin typeface="Calibri" panose="020F0502020204030204" pitchFamily="34" charset="0"/>
              <a:ea typeface="Calibri" panose="020F0502020204030204" pitchFamily="34" charset="0"/>
              <a:cs typeface="Calibri" panose="020F0502020204030204" pitchFamily="34" charset="0"/>
            </a:endParaRPr>
          </a:p>
        </p:txBody>
      </p:sp>
      <p:sp>
        <p:nvSpPr>
          <p:cNvPr id="4" name="Content Placeholder 2">
            <a:extLst>
              <a:ext uri="{FF2B5EF4-FFF2-40B4-BE49-F238E27FC236}">
                <a16:creationId xmlns:a16="http://schemas.microsoft.com/office/drawing/2014/main" id="{4052C005-DFBA-8847-671F-5C27588BAAE1}"/>
              </a:ext>
            </a:extLst>
          </p:cNvPr>
          <p:cNvSpPr txBox="1">
            <a:spLocks/>
          </p:cNvSpPr>
          <p:nvPr/>
        </p:nvSpPr>
        <p:spPr>
          <a:xfrm>
            <a:off x="4785755" y="2811112"/>
            <a:ext cx="6729351" cy="173946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1pPr>
            <a:lvl2pPr marL="914400" marR="0" lvl="1"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2pPr>
            <a:lvl3pPr marL="1371600" marR="0" lvl="2"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3pPr>
            <a:lvl4pPr marL="1828800" marR="0" lvl="3"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4pPr>
            <a:lvl5pPr marL="2286000" marR="0" lvl="4"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5pPr>
            <a:lvl6pPr marL="2743200" marR="0" lvl="5"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6pPr>
            <a:lvl7pPr marL="3200400" marR="0" lvl="6" indent="-304800" algn="ctr" rtl="0">
              <a:lnSpc>
                <a:spcPct val="100000"/>
              </a:lnSpc>
              <a:spcBef>
                <a:spcPts val="0"/>
              </a:spcBef>
              <a:spcAft>
                <a:spcPts val="0"/>
              </a:spcAft>
              <a:buClr>
                <a:schemeClr val="dk1"/>
              </a:buClr>
              <a:buSzPts val="1200"/>
              <a:buFont typeface="Dosis"/>
              <a:buAutoNum type="arabicPeriod"/>
              <a:defRPr sz="1200" b="0" i="0" u="none" strike="noStrike" cap="none">
                <a:solidFill>
                  <a:schemeClr val="dk1"/>
                </a:solidFill>
                <a:latin typeface="Dosis"/>
                <a:ea typeface="Dosis"/>
                <a:cs typeface="Dosis"/>
                <a:sym typeface="Dosis"/>
              </a:defRPr>
            </a:lvl7pPr>
            <a:lvl8pPr marL="3657600" marR="0" lvl="7" indent="-304800" algn="ctr" rtl="0">
              <a:lnSpc>
                <a:spcPct val="100000"/>
              </a:lnSpc>
              <a:spcBef>
                <a:spcPts val="0"/>
              </a:spcBef>
              <a:spcAft>
                <a:spcPts val="0"/>
              </a:spcAft>
              <a:buClr>
                <a:schemeClr val="dk1"/>
              </a:buClr>
              <a:buSzPts val="1200"/>
              <a:buFont typeface="Dosis"/>
              <a:buAutoNum type="alphaLcPeriod"/>
              <a:defRPr sz="1200" b="0" i="0" u="none" strike="noStrike" cap="none">
                <a:solidFill>
                  <a:schemeClr val="dk1"/>
                </a:solidFill>
                <a:latin typeface="Dosis"/>
                <a:ea typeface="Dosis"/>
                <a:cs typeface="Dosis"/>
                <a:sym typeface="Dosis"/>
              </a:defRPr>
            </a:lvl8pPr>
            <a:lvl9pPr marL="4114800" marR="0" lvl="8" indent="-304800" algn="ctr" rtl="0">
              <a:lnSpc>
                <a:spcPct val="100000"/>
              </a:lnSpc>
              <a:spcBef>
                <a:spcPts val="0"/>
              </a:spcBef>
              <a:spcAft>
                <a:spcPts val="0"/>
              </a:spcAft>
              <a:buClr>
                <a:schemeClr val="dk1"/>
              </a:buClr>
              <a:buSzPts val="1200"/>
              <a:buFont typeface="Dosis"/>
              <a:buAutoNum type="romanLcPeriod"/>
              <a:defRPr sz="1200" b="0" i="0" u="none" strike="noStrike" cap="none">
                <a:solidFill>
                  <a:schemeClr val="dk1"/>
                </a:solidFill>
                <a:latin typeface="Dosis"/>
                <a:ea typeface="Dosis"/>
                <a:cs typeface="Dosis"/>
                <a:sym typeface="Dosis"/>
              </a:defRPr>
            </a:lvl9pPr>
          </a:lstStyle>
          <a:p>
            <a:pPr lvl="1" indent="-457200" algn="l">
              <a:buFont typeface="Arial" panose="020B0604020202020204" pitchFamily="34" charset="0"/>
              <a:buChar char="•"/>
            </a:pPr>
            <a:r>
              <a:rPr lang="en-US" sz="2500" kern="0">
                <a:latin typeface="Calibri Light"/>
                <a:ea typeface="Calibri Light" panose="020F0302020204030204" pitchFamily="34" charset="0"/>
                <a:cs typeface="Calibri Light"/>
              </a:rPr>
              <a:t>Verify our baseline</a:t>
            </a:r>
          </a:p>
          <a:p>
            <a:pPr lvl="1" indent="-457200" algn="l">
              <a:buFont typeface="Arial" panose="020B0604020202020204" pitchFamily="34" charset="0"/>
              <a:buChar char="•"/>
            </a:pPr>
            <a:r>
              <a:rPr lang="en-US" sz="2500" kern="0">
                <a:latin typeface="Calibri Light"/>
                <a:ea typeface="Calibri Light" panose="020F0302020204030204" pitchFamily="34" charset="0"/>
                <a:cs typeface="Calibri Light"/>
              </a:rPr>
              <a:t>Transfer learning with Resnet</a:t>
            </a:r>
            <a:endParaRPr lang="en-US" sz="2500" kern="0">
              <a:highlight>
                <a:srgbClr val="FF0000"/>
              </a:highlight>
              <a:latin typeface="Calibri Light"/>
              <a:ea typeface="Calibri Light" panose="020F0302020204030204" pitchFamily="34" charset="0"/>
              <a:cs typeface="Calibri Light" panose="020F0302020204030204" pitchFamily="34" charset="0"/>
            </a:endParaRPr>
          </a:p>
          <a:p>
            <a:pPr lvl="1" indent="-457200" algn="l">
              <a:buFont typeface="Arial" panose="020B0604020202020204" pitchFamily="34" charset="0"/>
              <a:buChar char="•"/>
            </a:pPr>
            <a:r>
              <a:rPr lang="en-US" sz="2500" kern="0">
                <a:latin typeface="Calibri Light"/>
                <a:ea typeface="Calibri Light" panose="020F0302020204030204" pitchFamily="34" charset="0"/>
                <a:cs typeface="Calibri Light"/>
              </a:rPr>
              <a:t>Optimization: </a:t>
            </a:r>
          </a:p>
          <a:p>
            <a:pPr lvl="2" indent="-457200" algn="l">
              <a:buFont typeface="Arial" panose="020B0604020202020204" pitchFamily="34" charset="0"/>
              <a:buChar char="•"/>
            </a:pPr>
            <a:r>
              <a:rPr lang="en-US" sz="2500" kern="0">
                <a:latin typeface="Calibri Light"/>
                <a:ea typeface="Calibri Light" panose="020F0302020204030204" pitchFamily="34" charset="0"/>
                <a:cs typeface="Calibri Light"/>
              </a:rPr>
              <a:t>Goal: beat baseline</a:t>
            </a:r>
          </a:p>
          <a:p>
            <a:pPr marL="152400" indent="0">
              <a:buNone/>
            </a:pPr>
            <a:endParaRPr lang="en-US" sz="2500" kern="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050" name="Picture 2" descr="Wild Transylvania : Wildlife Monitoring using Camera Traps">
            <a:extLst>
              <a:ext uri="{FF2B5EF4-FFF2-40B4-BE49-F238E27FC236}">
                <a16:creationId xmlns:a16="http://schemas.microsoft.com/office/drawing/2014/main" id="{24167F4A-5D61-9A6B-B194-49D3F63C42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99" t="21303" r="20715" b="12031"/>
          <a:stretch/>
        </p:blipFill>
        <p:spPr bwMode="auto">
          <a:xfrm>
            <a:off x="-2721429" y="1052999"/>
            <a:ext cx="7233927" cy="4752000"/>
          </a:xfrm>
          <a:prstGeom prst="ellipse">
            <a:avLst/>
          </a:prstGeom>
          <a:noFill/>
          <a:extLst>
            <a:ext uri="{909E8E84-426E-40DD-AFC4-6F175D3DCCD1}">
              <a14:hiddenFill xmlns:a14="http://schemas.microsoft.com/office/drawing/2010/main">
                <a:solidFill>
                  <a:srgbClr val="FFFFFF"/>
                </a:solidFill>
              </a14:hiddenFill>
            </a:ext>
          </a:extLst>
        </p:spPr>
      </p:pic>
      <p:sp>
        <p:nvSpPr>
          <p:cNvPr id="2" name="Footer Placeholder 3">
            <a:extLst>
              <a:ext uri="{FF2B5EF4-FFF2-40B4-BE49-F238E27FC236}">
                <a16:creationId xmlns:a16="http://schemas.microsoft.com/office/drawing/2014/main" id="{DB29236A-E0F5-BD73-DC7B-B6FA91A3A90D}"/>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147722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1A678-ED4A-2F61-13F3-BD1E053F9870}"/>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114DDCCF-AD5F-0A3B-F8E4-2F70C8E71AC2}"/>
              </a:ext>
            </a:extLst>
          </p:cNvPr>
          <p:cNvSpPr>
            <a:spLocks noGrp="1"/>
          </p:cNvSpPr>
          <p:nvPr>
            <p:ph type="title"/>
          </p:nvPr>
        </p:nvSpPr>
        <p:spPr>
          <a:xfrm>
            <a:off x="1725644" y="1742800"/>
            <a:ext cx="8740711" cy="3372400"/>
          </a:xfrm>
        </p:spPr>
        <p:txBody>
          <a:bodyPr/>
          <a:lstStyle/>
          <a:p>
            <a:r>
              <a:rPr lang="de-CH" sz="4800" err="1">
                <a:latin typeface="Calibri" panose="020F0502020204030204" pitchFamily="34" charset="0"/>
                <a:ea typeface="Calibri" panose="020F0502020204030204" pitchFamily="34" charset="0"/>
                <a:cs typeface="Calibri" panose="020F0502020204030204" pitchFamily="34" charset="0"/>
              </a:rPr>
              <a:t>Thanks</a:t>
            </a:r>
            <a:r>
              <a:rPr lang="de-CH" sz="4800">
                <a:latin typeface="Calibri" panose="020F0502020204030204" pitchFamily="34" charset="0"/>
                <a:ea typeface="Calibri" panose="020F0502020204030204" pitchFamily="34" charset="0"/>
                <a:cs typeface="Calibri" panose="020F0502020204030204" pitchFamily="34" charset="0"/>
              </a:rPr>
              <a:t> </a:t>
            </a:r>
            <a:r>
              <a:rPr lang="de-CH" sz="4800" err="1">
                <a:latin typeface="Calibri" panose="020F0502020204030204" pitchFamily="34" charset="0"/>
                <a:ea typeface="Calibri" panose="020F0502020204030204" pitchFamily="34" charset="0"/>
                <a:cs typeface="Calibri" panose="020F0502020204030204" pitchFamily="34" charset="0"/>
              </a:rPr>
              <a:t>for</a:t>
            </a:r>
            <a:r>
              <a:rPr lang="de-CH" sz="4800">
                <a:latin typeface="Calibri" panose="020F0502020204030204" pitchFamily="34" charset="0"/>
                <a:ea typeface="Calibri" panose="020F0502020204030204" pitchFamily="34" charset="0"/>
                <a:cs typeface="Calibri" panose="020F0502020204030204" pitchFamily="34" charset="0"/>
              </a:rPr>
              <a:t> </a:t>
            </a:r>
            <a:r>
              <a:rPr lang="de-CH" sz="4800" err="1">
                <a:latin typeface="Calibri" panose="020F0502020204030204" pitchFamily="34" charset="0"/>
                <a:ea typeface="Calibri" panose="020F0502020204030204" pitchFamily="34" charset="0"/>
                <a:cs typeface="Calibri" panose="020F0502020204030204" pitchFamily="34" charset="0"/>
              </a:rPr>
              <a:t>your</a:t>
            </a:r>
            <a:r>
              <a:rPr lang="de-CH" sz="4800">
                <a:latin typeface="Calibri" panose="020F0502020204030204" pitchFamily="34" charset="0"/>
                <a:ea typeface="Calibri" panose="020F0502020204030204" pitchFamily="34" charset="0"/>
                <a:cs typeface="Calibri" panose="020F0502020204030204" pitchFamily="34" charset="0"/>
              </a:rPr>
              <a:t> </a:t>
            </a:r>
            <a:r>
              <a:rPr lang="de-CH" sz="4800" err="1">
                <a:latin typeface="Calibri" panose="020F0502020204030204" pitchFamily="34" charset="0"/>
                <a:ea typeface="Calibri" panose="020F0502020204030204" pitchFamily="34" charset="0"/>
                <a:cs typeface="Calibri" panose="020F0502020204030204" pitchFamily="34" charset="0"/>
              </a:rPr>
              <a:t>attention</a:t>
            </a:r>
            <a:endParaRPr lang="de-CH" sz="4800">
              <a:latin typeface="Calibri" panose="020F0502020204030204" pitchFamily="34" charset="0"/>
              <a:ea typeface="Calibri" panose="020F0502020204030204" pitchFamily="34" charset="0"/>
              <a:cs typeface="Calibri" panose="020F0502020204030204" pitchFamily="34" charset="0"/>
            </a:endParaRPr>
          </a:p>
        </p:txBody>
      </p:sp>
      <p:sp>
        <p:nvSpPr>
          <p:cNvPr id="2" name="Footer Placeholder 3">
            <a:extLst>
              <a:ext uri="{FF2B5EF4-FFF2-40B4-BE49-F238E27FC236}">
                <a16:creationId xmlns:a16="http://schemas.microsoft.com/office/drawing/2014/main" id="{73D6D001-9C71-D43E-CDC9-1EAF23DC4F25}"/>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164824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FD42F0DB-FB6F-1B0A-1799-420AFF2D6975}"/>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
        <p:nvSpPr>
          <p:cNvPr id="9" name="Titel 2">
            <a:extLst>
              <a:ext uri="{FF2B5EF4-FFF2-40B4-BE49-F238E27FC236}">
                <a16:creationId xmlns:a16="http://schemas.microsoft.com/office/drawing/2014/main" id="{43D01659-AC70-1B1C-720D-8779361BA335}"/>
              </a:ext>
            </a:extLst>
          </p:cNvPr>
          <p:cNvSpPr txBox="1">
            <a:spLocks/>
          </p:cNvSpPr>
          <p:nvPr/>
        </p:nvSpPr>
        <p:spPr>
          <a:xfrm>
            <a:off x="960000" y="719333"/>
            <a:ext cx="10272000" cy="76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panose="020F0502020204030204" pitchFamily="34" charset="0"/>
                <a:ea typeface="Calibri" panose="020F0502020204030204" pitchFamily="34" charset="0"/>
                <a:cs typeface="Calibri" panose="020F05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kern="0"/>
              <a:t>Sources</a:t>
            </a:r>
            <a:endParaRPr lang="de-CH" sz="3600" kern="0"/>
          </a:p>
        </p:txBody>
      </p:sp>
      <p:sp>
        <p:nvSpPr>
          <p:cNvPr id="10" name="Content Placeholder 2">
            <a:extLst>
              <a:ext uri="{FF2B5EF4-FFF2-40B4-BE49-F238E27FC236}">
                <a16:creationId xmlns:a16="http://schemas.microsoft.com/office/drawing/2014/main" id="{2246FC02-800E-BD56-15EE-9CDD8D44DE6E}"/>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Arial" panose="020B0604020202020204" pitchFamily="34" charset="0"/>
              <a:buChar char="•"/>
            </a:pPr>
            <a:r>
              <a:rPr lang="en-US" sz="2800" kern="0">
                <a:ea typeface="+mn-lt"/>
                <a:cs typeface="+mn-lt"/>
                <a:hlinkClick r:id="rId2"/>
              </a:rPr>
              <a:t>https://aldf.org/focus_area/wildlife/</a:t>
            </a:r>
            <a:endParaRPr lang="en-US" sz="2800" kern="0">
              <a:ea typeface="+mn-lt"/>
              <a:cs typeface="+mn-lt"/>
            </a:endParaRPr>
          </a:p>
          <a:p>
            <a:pPr marL="457200" indent="-457200">
              <a:buFont typeface="Arial" panose="020B0604020202020204" pitchFamily="34" charset="0"/>
              <a:buChar char="•"/>
            </a:pPr>
            <a:r>
              <a:rPr lang="en-US" sz="2800" kern="0">
                <a:ea typeface="+mn-lt"/>
                <a:cs typeface="+mn-lt"/>
                <a:hlinkClick r:id="rId3"/>
              </a:rPr>
              <a:t>https://malleedesign.com.au/camera-trap-basics-for-bird-spotters/</a:t>
            </a:r>
            <a:r>
              <a:rPr lang="en-US" sz="2800" kern="0">
                <a:ea typeface="+mn-lt"/>
                <a:cs typeface="+mn-lt"/>
              </a:rPr>
              <a:t> </a:t>
            </a:r>
            <a:endParaRPr lang="en-US" sz="2800" kern="0"/>
          </a:p>
          <a:p>
            <a:endParaRPr lang="en-US" sz="2000" kern="0"/>
          </a:p>
        </p:txBody>
      </p:sp>
    </p:spTree>
    <p:extLst>
      <p:ext uri="{BB962C8B-B14F-4D97-AF65-F5344CB8AC3E}">
        <p14:creationId xmlns:p14="http://schemas.microsoft.com/office/powerpoint/2010/main" val="135424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Untertitel 28">
            <a:extLst>
              <a:ext uri="{FF2B5EF4-FFF2-40B4-BE49-F238E27FC236}">
                <a16:creationId xmlns:a16="http://schemas.microsoft.com/office/drawing/2014/main" id="{45667582-DE3B-3407-F0B9-C81E2F9A37FB}"/>
              </a:ext>
            </a:extLst>
          </p:cNvPr>
          <p:cNvSpPr>
            <a:spLocks noGrp="1"/>
          </p:cNvSpPr>
          <p:nvPr>
            <p:ph type="subTitle" idx="4"/>
          </p:nvPr>
        </p:nvSpPr>
        <p:spPr>
          <a:xfrm>
            <a:off x="960000" y="1750799"/>
            <a:ext cx="6106000" cy="3241795"/>
          </a:xfrm>
        </p:spPr>
        <p:txBody>
          <a:bodyPr anchor="t"/>
          <a:lstStyle/>
          <a:p>
            <a:pPr marL="495300" indent="-342900">
              <a:buFont typeface="Arial" panose="020B0604020202020204" pitchFamily="34" charset="0"/>
              <a:buChar char="•"/>
            </a:pPr>
            <a:r>
              <a:rPr lang="de-CH" sz="2800">
                <a:latin typeface="Calibri Light" panose="020F0302020204030204" pitchFamily="34" charset="0"/>
                <a:ea typeface="Calibri Light" panose="020F0302020204030204" pitchFamily="34" charset="0"/>
                <a:cs typeface="Calibri Light" panose="020F0302020204030204" pitchFamily="34" charset="0"/>
              </a:rPr>
              <a:t>Use Case</a:t>
            </a:r>
          </a:p>
          <a:p>
            <a:pPr marL="495300" indent="-342900">
              <a:buFont typeface="Arial" panose="020B0604020202020204" pitchFamily="34" charset="0"/>
              <a:buChar char="•"/>
            </a:pPr>
            <a:r>
              <a:rPr lang="de-CH" sz="2800">
                <a:latin typeface="Calibri Light" panose="020F0302020204030204" pitchFamily="34" charset="0"/>
                <a:ea typeface="Calibri Light" panose="020F0302020204030204" pitchFamily="34" charset="0"/>
                <a:cs typeface="Calibri Light" panose="020F0302020204030204" pitchFamily="34" charset="0"/>
              </a:rPr>
              <a:t>Project </a:t>
            </a:r>
            <a:r>
              <a:rPr lang="de-CH" sz="2800" err="1">
                <a:latin typeface="Calibri Light" panose="020F0302020204030204" pitchFamily="34" charset="0"/>
                <a:ea typeface="Calibri Light" panose="020F0302020204030204" pitchFamily="34" charset="0"/>
                <a:cs typeface="Calibri Light" panose="020F0302020204030204" pitchFamily="34" charset="0"/>
              </a:rPr>
              <a:t>state</a:t>
            </a:r>
            <a:endParaRPr lang="de-CH" sz="2800">
              <a:latin typeface="Calibri Light" panose="020F0302020204030204" pitchFamily="34" charset="0"/>
              <a:ea typeface="Calibri Light" panose="020F0302020204030204" pitchFamily="34" charset="0"/>
              <a:cs typeface="Calibri Light" panose="020F0302020204030204" pitchFamily="34" charset="0"/>
            </a:endParaRPr>
          </a:p>
          <a:p>
            <a:pPr marL="952500" lvl="1" indent="-342900" algn="l">
              <a:buFont typeface="Arial" panose="020B0604020202020204" pitchFamily="34" charset="0"/>
              <a:buChar char="•"/>
            </a:pPr>
            <a:r>
              <a:rPr lang="de-CH" sz="2800">
                <a:latin typeface="Calibri Light" panose="020F0302020204030204" pitchFamily="34" charset="0"/>
                <a:ea typeface="Calibri Light" panose="020F0302020204030204" pitchFamily="34" charset="0"/>
                <a:cs typeface="Calibri Light" panose="020F0302020204030204" pitchFamily="34" charset="0"/>
              </a:rPr>
              <a:t>Dataset</a:t>
            </a:r>
          </a:p>
          <a:p>
            <a:pPr marL="952500" lvl="1" indent="-342900" algn="l">
              <a:buFont typeface="Arial" panose="020B0604020202020204" pitchFamily="34" charset="0"/>
              <a:buChar char="•"/>
            </a:pPr>
            <a:r>
              <a:rPr lang="de-CH" sz="2800">
                <a:latin typeface="Calibri Light" panose="020F0302020204030204" pitchFamily="34" charset="0"/>
                <a:ea typeface="Calibri Light" panose="020F0302020204030204" pitchFamily="34" charset="0"/>
                <a:cs typeface="Calibri Light" panose="020F0302020204030204" pitchFamily="34" charset="0"/>
              </a:rPr>
              <a:t>Models</a:t>
            </a:r>
          </a:p>
          <a:p>
            <a:pPr marL="952500" lvl="1" indent="-342900" algn="l">
              <a:buFont typeface="Arial" panose="020B0604020202020204" pitchFamily="34" charset="0"/>
              <a:buChar char="•"/>
            </a:pPr>
            <a:r>
              <a:rPr lang="de-CH" sz="2800">
                <a:latin typeface="Calibri Light" panose="020F0302020204030204" pitchFamily="34" charset="0"/>
                <a:ea typeface="Calibri Light" panose="020F0302020204030204" pitchFamily="34" charset="0"/>
                <a:cs typeface="Calibri Light" panose="020F0302020204030204" pitchFamily="34" charset="0"/>
              </a:rPr>
              <a:t>Next </a:t>
            </a:r>
            <a:r>
              <a:rPr lang="de-CH" sz="2800" err="1">
                <a:latin typeface="Calibri Light" panose="020F0302020204030204" pitchFamily="34" charset="0"/>
                <a:ea typeface="Calibri Light" panose="020F0302020204030204" pitchFamily="34" charset="0"/>
                <a:cs typeface="Calibri Light" panose="020F0302020204030204" pitchFamily="34" charset="0"/>
              </a:rPr>
              <a:t>steps</a:t>
            </a:r>
            <a:endParaRPr lang="de-CH" sz="2800">
              <a:latin typeface="Calibri Light" panose="020F0302020204030204" pitchFamily="34" charset="0"/>
              <a:ea typeface="Calibri Light" panose="020F0302020204030204" pitchFamily="34" charset="0"/>
              <a:cs typeface="Calibri Light" panose="020F0302020204030204" pitchFamily="34" charset="0"/>
            </a:endParaRPr>
          </a:p>
          <a:p>
            <a:pPr marL="952500" lvl="1" indent="-342900">
              <a:buFont typeface="Arial" panose="020B0604020202020204" pitchFamily="34" charset="0"/>
              <a:buChar char="•"/>
            </a:pPr>
            <a:endParaRPr lang="de-CH" sz="2800"/>
          </a:p>
        </p:txBody>
      </p:sp>
      <p:sp>
        <p:nvSpPr>
          <p:cNvPr id="13" name="Titel 12">
            <a:extLst>
              <a:ext uri="{FF2B5EF4-FFF2-40B4-BE49-F238E27FC236}">
                <a16:creationId xmlns:a16="http://schemas.microsoft.com/office/drawing/2014/main" id="{91F1CD6D-0738-DC04-D893-A12CEC7C869F}"/>
              </a:ext>
            </a:extLst>
          </p:cNvPr>
          <p:cNvSpPr>
            <a:spLocks noGrp="1"/>
          </p:cNvSpPr>
          <p:nvPr>
            <p:ph type="title"/>
          </p:nvPr>
        </p:nvSpPr>
        <p:spPr/>
        <p:txBody>
          <a:bodyPr/>
          <a:lstStyle/>
          <a:p>
            <a:r>
              <a:rPr lang="de-CH" sz="3600" err="1">
                <a:solidFill>
                  <a:srgbClr val="504532"/>
                </a:solidFill>
                <a:latin typeface="Calibri" panose="020F0502020204030204" pitchFamily="34" charset="0"/>
                <a:ea typeface="Calibri" panose="020F0502020204030204" pitchFamily="34" charset="0"/>
                <a:cs typeface="Calibri" panose="020F0502020204030204" pitchFamily="34" charset="0"/>
              </a:rPr>
              <a:t>Introduction</a:t>
            </a:r>
            <a:endParaRPr lang="de-CH" sz="3600">
              <a:solidFill>
                <a:srgbClr val="504532"/>
              </a:solidFill>
              <a:latin typeface="Calibri" panose="020F0502020204030204" pitchFamily="34" charset="0"/>
              <a:ea typeface="Calibri" panose="020F0502020204030204" pitchFamily="34" charset="0"/>
              <a:cs typeface="Calibri" panose="020F0502020204030204" pitchFamily="34" charset="0"/>
            </a:endParaRPr>
          </a:p>
        </p:txBody>
      </p:sp>
      <p:sp>
        <p:nvSpPr>
          <p:cNvPr id="33" name="Footer Placeholder 3">
            <a:extLst>
              <a:ext uri="{FF2B5EF4-FFF2-40B4-BE49-F238E27FC236}">
                <a16:creationId xmlns:a16="http://schemas.microsoft.com/office/drawing/2014/main" id="{C982FE23-0D86-04F4-8B02-584BF552BD4C}"/>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pic>
        <p:nvPicPr>
          <p:cNvPr id="3" name="Bildplatzhalter 11">
            <a:extLst>
              <a:ext uri="{FF2B5EF4-FFF2-40B4-BE49-F238E27FC236}">
                <a16:creationId xmlns:a16="http://schemas.microsoft.com/office/drawing/2014/main" id="{1B0439F9-9484-23E7-ED78-1E8E7203130A}"/>
              </a:ext>
            </a:extLst>
          </p:cNvPr>
          <p:cNvPicPr>
            <a:picLocks noGrp="1" noChangeAspect="1"/>
          </p:cNvPicPr>
          <p:nvPr>
            <p:ph type="pic" idx="7"/>
          </p:nvPr>
        </p:nvPicPr>
        <p:blipFill>
          <a:blip r:embed="rId3">
            <a:extLst>
              <a:ext uri="{28A0092B-C50C-407E-A947-70E740481C1C}">
                <a14:useLocalDpi xmlns:a14="http://schemas.microsoft.com/office/drawing/2010/main" val="0"/>
              </a:ext>
            </a:extLst>
          </a:blip>
          <a:srcRect l="13612" t="3287" r="8126" b="2200"/>
          <a:stretch/>
        </p:blipFill>
        <p:spPr>
          <a:xfrm>
            <a:off x="7689433" y="451467"/>
            <a:ext cx="7509600" cy="5955200"/>
          </a:xfrm>
        </p:spPr>
      </p:pic>
    </p:spTree>
    <p:extLst>
      <p:ext uri="{BB962C8B-B14F-4D97-AF65-F5344CB8AC3E}">
        <p14:creationId xmlns:p14="http://schemas.microsoft.com/office/powerpoint/2010/main" val="415138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Untertitel 10">
            <a:extLst>
              <a:ext uri="{FF2B5EF4-FFF2-40B4-BE49-F238E27FC236}">
                <a16:creationId xmlns:a16="http://schemas.microsoft.com/office/drawing/2014/main" id="{943FCC68-8796-1394-0469-242617916CC4}"/>
              </a:ext>
            </a:extLst>
          </p:cNvPr>
          <p:cNvSpPr>
            <a:spLocks noGrp="1"/>
          </p:cNvSpPr>
          <p:nvPr>
            <p:ph type="subTitle" idx="1"/>
          </p:nvPr>
        </p:nvSpPr>
        <p:spPr>
          <a:xfrm>
            <a:off x="960000" y="2895842"/>
            <a:ext cx="8742140" cy="2666400"/>
          </a:xfrm>
        </p:spPr>
        <p:txBody>
          <a:bodyPr/>
          <a:lstStyle/>
          <a:p>
            <a:pPr marL="171450" indent="-171450">
              <a:buFont typeface="Arial" panose="020B0604020202020204" pitchFamily="34" charset="0"/>
              <a:buChar char="•"/>
            </a:pPr>
            <a:r>
              <a:rPr lang="en-US" sz="2800">
                <a:latin typeface="Calibri Light" panose="020F0302020204030204" pitchFamily="34" charset="0"/>
                <a:ea typeface="Calibri Light" panose="020F0302020204030204" pitchFamily="34" charset="0"/>
                <a:cs typeface="Calibri Light" panose="020F0302020204030204" pitchFamily="34" charset="0"/>
              </a:rPr>
              <a:t>Habitat loss and human activities (agriculture, roads, etc.)</a:t>
            </a:r>
          </a:p>
          <a:p>
            <a:pPr marL="171450" indent="-171450">
              <a:buFont typeface="Arial" panose="020B0604020202020204" pitchFamily="34" charset="0"/>
              <a:buChar char="•"/>
            </a:pPr>
            <a:r>
              <a:rPr lang="en-US" sz="2800">
                <a:latin typeface="Calibri Light" panose="020F0302020204030204" pitchFamily="34" charset="0"/>
                <a:ea typeface="Calibri Light" panose="020F0302020204030204" pitchFamily="34" charset="0"/>
                <a:cs typeface="Calibri Light" panose="020F0302020204030204" pitchFamily="34" charset="0"/>
              </a:rPr>
              <a:t>Climate change</a:t>
            </a:r>
          </a:p>
          <a:p>
            <a:pPr marL="171450" indent="-171450">
              <a:buFont typeface="Arial" panose="020B0604020202020204" pitchFamily="34" charset="0"/>
              <a:buChar char="•"/>
            </a:pPr>
            <a:r>
              <a:rPr lang="en-US" sz="2800">
                <a:latin typeface="Calibri Light" panose="020F0302020204030204" pitchFamily="34" charset="0"/>
                <a:ea typeface="Calibri Light" panose="020F0302020204030204" pitchFamily="34" charset="0"/>
                <a:cs typeface="Calibri Light" panose="020F0302020204030204" pitchFamily="34" charset="0"/>
              </a:rPr>
              <a:t>Extinction</a:t>
            </a:r>
          </a:p>
        </p:txBody>
      </p:sp>
      <p:sp>
        <p:nvSpPr>
          <p:cNvPr id="10" name="Titel 9">
            <a:extLst>
              <a:ext uri="{FF2B5EF4-FFF2-40B4-BE49-F238E27FC236}">
                <a16:creationId xmlns:a16="http://schemas.microsoft.com/office/drawing/2014/main" id="{0A73CBFD-A40E-6C3D-02CA-6F06DE4541D8}"/>
              </a:ext>
            </a:extLst>
          </p:cNvPr>
          <p:cNvSpPr>
            <a:spLocks noGrp="1"/>
          </p:cNvSpPr>
          <p:nvPr>
            <p:ph type="title"/>
          </p:nvPr>
        </p:nvSpPr>
        <p:spPr>
          <a:xfrm>
            <a:off x="960000" y="2007806"/>
            <a:ext cx="10272000" cy="763600"/>
          </a:xfrm>
        </p:spPr>
        <p:txBody>
          <a:bodyPr/>
          <a:lstStyle/>
          <a:p>
            <a:r>
              <a:rPr lang="en-US" sz="3600">
                <a:latin typeface="Calibri" panose="020F0502020204030204" pitchFamily="34" charset="0"/>
                <a:ea typeface="Calibri" panose="020F0502020204030204" pitchFamily="34" charset="0"/>
                <a:cs typeface="Calibri" panose="020F0502020204030204" pitchFamily="34" charset="0"/>
              </a:rPr>
              <a:t>Risks for wild animals</a:t>
            </a:r>
            <a:endParaRPr lang="de-CH" sz="3600">
              <a:latin typeface="Calibri" panose="020F0502020204030204" pitchFamily="34" charset="0"/>
              <a:ea typeface="Calibri" panose="020F0502020204030204" pitchFamily="34" charset="0"/>
              <a:cs typeface="Calibri" panose="020F0502020204030204" pitchFamily="34" charset="0"/>
            </a:endParaRPr>
          </a:p>
        </p:txBody>
      </p:sp>
      <p:sp>
        <p:nvSpPr>
          <p:cNvPr id="12" name="Footer Placeholder 3">
            <a:extLst>
              <a:ext uri="{FF2B5EF4-FFF2-40B4-BE49-F238E27FC236}">
                <a16:creationId xmlns:a16="http://schemas.microsoft.com/office/drawing/2014/main" id="{B0BA547E-B590-9D6D-49B9-EB9C60DE2309}"/>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89644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9594F020-E197-C94E-5955-ECE6E1FB2A49}"/>
              </a:ext>
            </a:extLst>
          </p:cNvPr>
          <p:cNvSpPr>
            <a:spLocks noGrp="1"/>
          </p:cNvSpPr>
          <p:nvPr>
            <p:ph type="title"/>
          </p:nvPr>
        </p:nvSpPr>
        <p:spPr>
          <a:xfrm>
            <a:off x="461158" y="1894169"/>
            <a:ext cx="11269683" cy="3069661"/>
          </a:xfrm>
        </p:spPr>
        <p:txBody>
          <a:bodyPr anchor="ctr"/>
          <a:lstStyle/>
          <a:p>
            <a:r>
              <a:rPr lang="en-US" sz="6600">
                <a:latin typeface="Calibri" panose="020F0502020204030204" pitchFamily="34" charset="0"/>
                <a:ea typeface="Calibri" panose="020F0502020204030204" pitchFamily="34" charset="0"/>
                <a:cs typeface="Calibri" panose="020F0502020204030204" pitchFamily="34" charset="0"/>
              </a:rPr>
              <a:t>How to protect wild animals?</a:t>
            </a:r>
            <a:endParaRPr lang="de-CH" sz="6600">
              <a:latin typeface="Calibri" panose="020F0502020204030204" pitchFamily="34" charset="0"/>
              <a:ea typeface="Calibri" panose="020F0502020204030204" pitchFamily="34" charset="0"/>
              <a:cs typeface="Calibri" panose="020F0502020204030204" pitchFamily="34" charset="0"/>
            </a:endParaRPr>
          </a:p>
        </p:txBody>
      </p:sp>
      <p:sp>
        <p:nvSpPr>
          <p:cNvPr id="6" name="Footer Placeholder 3">
            <a:extLst>
              <a:ext uri="{FF2B5EF4-FFF2-40B4-BE49-F238E27FC236}">
                <a16:creationId xmlns:a16="http://schemas.microsoft.com/office/drawing/2014/main" id="{F75236BF-0057-5F66-3977-69FBC6983477}"/>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2195347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tertitel 7">
            <a:extLst>
              <a:ext uri="{FF2B5EF4-FFF2-40B4-BE49-F238E27FC236}">
                <a16:creationId xmlns:a16="http://schemas.microsoft.com/office/drawing/2014/main" id="{47EDB228-7894-205E-F26E-40923E91D093}"/>
              </a:ext>
            </a:extLst>
          </p:cNvPr>
          <p:cNvSpPr>
            <a:spLocks noGrp="1"/>
          </p:cNvSpPr>
          <p:nvPr>
            <p:ph type="subTitle" idx="4"/>
          </p:nvPr>
        </p:nvSpPr>
        <p:spPr>
          <a:xfrm>
            <a:off x="960000" y="2969000"/>
            <a:ext cx="5985923" cy="2529275"/>
          </a:xfrm>
        </p:spPr>
        <p:txBody>
          <a:bodyPr anchor="t"/>
          <a:lstStyle/>
          <a:p>
            <a:pPr marL="495300" indent="-342900">
              <a:buFont typeface="Arial" panose="020B0604020202020204" pitchFamily="34" charset="0"/>
              <a:buChar char="•"/>
            </a:pPr>
            <a:r>
              <a:rPr lang="en-US" sz="2800">
                <a:latin typeface="Calibri Light" panose="020F0302020204030204" pitchFamily="34" charset="0"/>
                <a:ea typeface="Calibri Light" panose="020F0302020204030204" pitchFamily="34" charset="0"/>
                <a:cs typeface="Calibri Light" panose="020F0302020204030204" pitchFamily="34" charset="0"/>
              </a:rPr>
              <a:t>Wild animals are difficult to observe</a:t>
            </a:r>
          </a:p>
          <a:p>
            <a:pPr marL="495300" indent="-342900">
              <a:buFont typeface="Arial" panose="020B0604020202020204" pitchFamily="34" charset="0"/>
              <a:buChar char="•"/>
            </a:pPr>
            <a:r>
              <a:rPr lang="en-US" sz="2800">
                <a:latin typeface="Calibri Light" panose="020F0302020204030204" pitchFamily="34" charset="0"/>
                <a:ea typeface="Calibri Light" panose="020F0302020204030204" pitchFamily="34" charset="0"/>
                <a:cs typeface="Calibri Light" panose="020F0302020204030204" pitchFamily="34" charset="0"/>
              </a:rPr>
              <a:t>Observation is time consuming</a:t>
            </a:r>
          </a:p>
          <a:p>
            <a:pPr marL="495300" indent="-342900">
              <a:buFont typeface="Arial" panose="020B0604020202020204" pitchFamily="34" charset="0"/>
              <a:buChar char="•"/>
            </a:pPr>
            <a:r>
              <a:rPr lang="en-US" sz="2800">
                <a:latin typeface="Calibri Light" panose="020F0302020204030204" pitchFamily="34" charset="0"/>
                <a:ea typeface="Calibri Light" panose="020F0302020204030204" pitchFamily="34" charset="0"/>
                <a:cs typeface="Calibri Light" panose="020F0302020204030204" pitchFamily="34" charset="0"/>
              </a:rPr>
              <a:t>We don’t know all the species located in an area</a:t>
            </a:r>
          </a:p>
        </p:txBody>
      </p:sp>
      <p:pic>
        <p:nvPicPr>
          <p:cNvPr id="3" name="Bildplatzhalter 2" descr="Ein Bild, das Säugetier, Gras, draußen, Screenshot enthält.&#10;&#10;Automatisch generierte Beschreibung">
            <a:extLst>
              <a:ext uri="{FF2B5EF4-FFF2-40B4-BE49-F238E27FC236}">
                <a16:creationId xmlns:a16="http://schemas.microsoft.com/office/drawing/2014/main" id="{BDAE730E-699C-0F11-7D6D-76A9AE340307}"/>
              </a:ext>
            </a:extLst>
          </p:cNvPr>
          <p:cNvPicPr>
            <a:picLocks noGrp="1" noChangeAspect="1"/>
          </p:cNvPicPr>
          <p:nvPr>
            <p:ph type="pic" idx="7"/>
          </p:nvPr>
        </p:nvPicPr>
        <p:blipFill>
          <a:blip r:embed="rId3">
            <a:extLst>
              <a:ext uri="{28A0092B-C50C-407E-A947-70E740481C1C}">
                <a14:useLocalDpi xmlns:a14="http://schemas.microsoft.com/office/drawing/2010/main" val="0"/>
              </a:ext>
            </a:extLst>
          </a:blip>
          <a:srcRect l="39838" t="2820" r="-28749" b="2967"/>
          <a:stretch/>
        </p:blipFill>
        <p:spPr>
          <a:xfrm>
            <a:off x="7689433" y="451467"/>
            <a:ext cx="7509600" cy="5955200"/>
          </a:xfrm>
        </p:spPr>
      </p:pic>
      <p:sp>
        <p:nvSpPr>
          <p:cNvPr id="4" name="Titel 3">
            <a:extLst>
              <a:ext uri="{FF2B5EF4-FFF2-40B4-BE49-F238E27FC236}">
                <a16:creationId xmlns:a16="http://schemas.microsoft.com/office/drawing/2014/main" id="{D5306356-07AD-39E8-CC80-0F0E1B106FBB}"/>
              </a:ext>
            </a:extLst>
          </p:cNvPr>
          <p:cNvSpPr>
            <a:spLocks noGrp="1"/>
          </p:cNvSpPr>
          <p:nvPr>
            <p:ph type="title"/>
          </p:nvPr>
        </p:nvSpPr>
        <p:spPr>
          <a:xfrm>
            <a:off x="959833" y="2205400"/>
            <a:ext cx="6729600" cy="763600"/>
          </a:xfrm>
        </p:spPr>
        <p:txBody>
          <a:bodyPr/>
          <a:lstStyle/>
          <a:p>
            <a:r>
              <a:rPr lang="de-CH" sz="3600">
                <a:latin typeface="Calibri" panose="020F0502020204030204" pitchFamily="34" charset="0"/>
                <a:ea typeface="Calibri" panose="020F0502020204030204" pitchFamily="34" charset="0"/>
                <a:cs typeface="Calibri" panose="020F0502020204030204" pitchFamily="34" charset="0"/>
              </a:rPr>
              <a:t>Problems</a:t>
            </a:r>
          </a:p>
        </p:txBody>
      </p:sp>
      <p:sp>
        <p:nvSpPr>
          <p:cNvPr id="16" name="Footer Placeholder 3">
            <a:extLst>
              <a:ext uri="{FF2B5EF4-FFF2-40B4-BE49-F238E27FC236}">
                <a16:creationId xmlns:a16="http://schemas.microsoft.com/office/drawing/2014/main" id="{BB63D1BF-442D-5325-1618-1E3FDB76F5DA}"/>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78301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03C15-6112-10AC-174C-31A6160E34D6}"/>
            </a:ext>
          </a:extLst>
        </p:cNvPr>
        <p:cNvGrpSpPr/>
        <p:nvPr/>
      </p:nvGrpSpPr>
      <p:grpSpPr>
        <a:xfrm>
          <a:off x="0" y="0"/>
          <a:ext cx="0" cy="0"/>
          <a:chOff x="0" y="0"/>
          <a:chExt cx="0" cy="0"/>
        </a:xfrm>
      </p:grpSpPr>
      <p:sp>
        <p:nvSpPr>
          <p:cNvPr id="8" name="Untertitel 7">
            <a:extLst>
              <a:ext uri="{FF2B5EF4-FFF2-40B4-BE49-F238E27FC236}">
                <a16:creationId xmlns:a16="http://schemas.microsoft.com/office/drawing/2014/main" id="{C03F4984-A459-4AD6-4365-F9CA406B23DF}"/>
              </a:ext>
            </a:extLst>
          </p:cNvPr>
          <p:cNvSpPr>
            <a:spLocks noGrp="1"/>
          </p:cNvSpPr>
          <p:nvPr>
            <p:ph type="subTitle" idx="4"/>
          </p:nvPr>
        </p:nvSpPr>
        <p:spPr>
          <a:xfrm>
            <a:off x="5126000" y="2969000"/>
            <a:ext cx="6106000" cy="2529275"/>
          </a:xfrm>
        </p:spPr>
        <p:txBody>
          <a:bodyPr anchor="t"/>
          <a:lstStyle/>
          <a:p>
            <a:pPr marL="609600" indent="-457200">
              <a:buFont typeface="Arial" panose="020B0604020202020204" pitchFamily="34" charset="0"/>
              <a:buChar char="•"/>
            </a:pPr>
            <a:r>
              <a:rPr lang="en-US" sz="2800">
                <a:latin typeface="Calibri Light" panose="020F0302020204030204" pitchFamily="34" charset="0"/>
                <a:ea typeface="Calibri Light" panose="020F0302020204030204" pitchFamily="34" charset="0"/>
                <a:cs typeface="Calibri Light" panose="020F0302020204030204" pitchFamily="34" charset="0"/>
              </a:rPr>
              <a:t>Camera traps: non invasive, active in all conditions (night, etc.)</a:t>
            </a:r>
          </a:p>
          <a:p>
            <a:pPr marL="609600" indent="-457200">
              <a:buFont typeface="Arial" panose="020B0604020202020204" pitchFamily="34" charset="0"/>
              <a:buChar char="•"/>
            </a:pPr>
            <a:r>
              <a:rPr lang="en-US" sz="2800">
                <a:latin typeface="Calibri Light" panose="020F0302020204030204" pitchFamily="34" charset="0"/>
                <a:ea typeface="Calibri Light" panose="020F0302020204030204" pitchFamily="34" charset="0"/>
                <a:cs typeface="Calibri Light" panose="020F0302020204030204" pitchFamily="34" charset="0"/>
              </a:rPr>
              <a:t>Machine learning for animals classification</a:t>
            </a:r>
          </a:p>
        </p:txBody>
      </p:sp>
      <p:sp>
        <p:nvSpPr>
          <p:cNvPr id="4" name="Titel 3">
            <a:extLst>
              <a:ext uri="{FF2B5EF4-FFF2-40B4-BE49-F238E27FC236}">
                <a16:creationId xmlns:a16="http://schemas.microsoft.com/office/drawing/2014/main" id="{B0340677-EC4D-EA0D-B0A7-C1EE3DC0AD5B}"/>
              </a:ext>
            </a:extLst>
          </p:cNvPr>
          <p:cNvSpPr>
            <a:spLocks noGrp="1"/>
          </p:cNvSpPr>
          <p:nvPr>
            <p:ph type="title"/>
          </p:nvPr>
        </p:nvSpPr>
        <p:spPr>
          <a:xfrm>
            <a:off x="5126000" y="2205400"/>
            <a:ext cx="6106000" cy="763600"/>
          </a:xfrm>
        </p:spPr>
        <p:txBody>
          <a:bodyPr/>
          <a:lstStyle/>
          <a:p>
            <a:r>
              <a:rPr lang="de-CH" sz="3600" err="1">
                <a:latin typeface="Calibri" panose="020F0502020204030204" pitchFamily="34" charset="0"/>
                <a:ea typeface="Calibri" panose="020F0502020204030204" pitchFamily="34" charset="0"/>
                <a:cs typeface="Calibri" panose="020F0502020204030204" pitchFamily="34" charset="0"/>
              </a:rPr>
              <a:t>Our</a:t>
            </a:r>
            <a:r>
              <a:rPr lang="de-CH" sz="3600">
                <a:latin typeface="Calibri" panose="020F0502020204030204" pitchFamily="34" charset="0"/>
                <a:ea typeface="Calibri" panose="020F0502020204030204" pitchFamily="34" charset="0"/>
                <a:cs typeface="Calibri" panose="020F0502020204030204" pitchFamily="34" charset="0"/>
              </a:rPr>
              <a:t> Solution</a:t>
            </a:r>
          </a:p>
        </p:txBody>
      </p:sp>
      <p:pic>
        <p:nvPicPr>
          <p:cNvPr id="7" name="Picture 6" descr="A camera attached to a tree&#10;&#10;Description automatically generated">
            <a:extLst>
              <a:ext uri="{FF2B5EF4-FFF2-40B4-BE49-F238E27FC236}">
                <a16:creationId xmlns:a16="http://schemas.microsoft.com/office/drawing/2014/main" id="{EA0BC1FF-5B33-CCC4-9CDA-A19C708315FE}"/>
              </a:ext>
            </a:extLst>
          </p:cNvPr>
          <p:cNvPicPr>
            <a:picLocks noChangeAspect="1"/>
          </p:cNvPicPr>
          <p:nvPr/>
        </p:nvPicPr>
        <p:blipFill>
          <a:blip r:embed="rId3"/>
          <a:stretch>
            <a:fillRect/>
          </a:stretch>
        </p:blipFill>
        <p:spPr>
          <a:xfrm>
            <a:off x="960000" y="999000"/>
            <a:ext cx="3645899" cy="4860000"/>
          </a:xfrm>
          <a:prstGeom prst="rect">
            <a:avLst/>
          </a:prstGeom>
        </p:spPr>
      </p:pic>
      <p:sp>
        <p:nvSpPr>
          <p:cNvPr id="2" name="TextBox 7">
            <a:extLst>
              <a:ext uri="{FF2B5EF4-FFF2-40B4-BE49-F238E27FC236}">
                <a16:creationId xmlns:a16="http://schemas.microsoft.com/office/drawing/2014/main" id="{999C1AA9-AA57-BED8-3D31-FCD5264CAE39}"/>
              </a:ext>
            </a:extLst>
          </p:cNvPr>
          <p:cNvSpPr txBox="1"/>
          <p:nvPr/>
        </p:nvSpPr>
        <p:spPr>
          <a:xfrm>
            <a:off x="963226" y="5859000"/>
            <a:ext cx="3893781"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a:latin typeface="Calibri Light" panose="020F0302020204030204" pitchFamily="34" charset="0"/>
                <a:ea typeface="Calibri Light" panose="020F0302020204030204" pitchFamily="34" charset="0"/>
                <a:cs typeface="Calibri Light" panose="020F0302020204030204" pitchFamily="34" charset="0"/>
              </a:rPr>
              <a:t>Source: </a:t>
            </a:r>
            <a:r>
              <a:rPr lang="en-US" sz="900">
                <a:latin typeface="Calibri Light" panose="020F0302020204030204" pitchFamily="34" charset="0"/>
                <a:ea typeface="Calibri Light" panose="020F0302020204030204" pitchFamily="34" charset="0"/>
                <a:cs typeface="Calibri Light" panose="020F0302020204030204" pitchFamily="34" charset="0"/>
                <a:hlinkClick r:id="rId4"/>
              </a:rPr>
              <a:t>https://malleedesign.com.au/camera-trap-basics-for-bird-spotters/</a:t>
            </a:r>
            <a:r>
              <a:rPr lang="en-US" sz="900">
                <a:latin typeface="Calibri Light" panose="020F0302020204030204" pitchFamily="34" charset="0"/>
                <a:ea typeface="Calibri Light" panose="020F0302020204030204" pitchFamily="34" charset="0"/>
                <a:cs typeface="Calibri Light" panose="020F0302020204030204" pitchFamily="34" charset="0"/>
              </a:rPr>
              <a:t> </a:t>
            </a:r>
            <a:endParaRPr lang="en-US" sz="20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Footer Placeholder 3">
            <a:extLst>
              <a:ext uri="{FF2B5EF4-FFF2-40B4-BE49-F238E27FC236}">
                <a16:creationId xmlns:a16="http://schemas.microsoft.com/office/drawing/2014/main" id="{8B1A8FB2-1AB1-9B03-DB52-69C3CE035C67}"/>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207365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51DBC149-72D9-8C79-DD20-EBF5AA5C7130}"/>
              </a:ext>
            </a:extLst>
          </p:cNvPr>
          <p:cNvSpPr>
            <a:spLocks noGrp="1"/>
          </p:cNvSpPr>
          <p:nvPr>
            <p:ph type="subTitle" idx="1"/>
          </p:nvPr>
        </p:nvSpPr>
        <p:spPr>
          <a:xfrm>
            <a:off x="1251267" y="2936755"/>
            <a:ext cx="6106000" cy="928800"/>
          </a:xfrm>
        </p:spPr>
        <p:txBody>
          <a:bodyPr/>
          <a:lstStyle/>
          <a:p>
            <a:pPr>
              <a:buFont typeface="Arial" panose="020B0604020202020204" pitchFamily="34" charset="0"/>
              <a:buChar char="•"/>
            </a:pPr>
            <a:r>
              <a:rPr lang="de-CH" sz="1800" b="0" i="0"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Early </a:t>
            </a:r>
            <a:r>
              <a:rPr lang="de-CH" sz="1800" b="0" i="0" u="none" strike="noStrike" err="1">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Detection</a:t>
            </a:r>
            <a:endParaRPr lang="de-CH" sz="1800" b="0" i="0"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endParaRPr>
          </a:p>
          <a:p>
            <a:pPr>
              <a:buFont typeface="Arial" panose="020B0604020202020204" pitchFamily="34" charset="0"/>
              <a:buChar char="•"/>
            </a:pPr>
            <a:r>
              <a:rPr lang="de-CH" sz="1800" b="0" i="0" u="none" strike="noStrike" err="1">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impacts</a:t>
            </a:r>
            <a:r>
              <a:rPr lang="de-CH" sz="1800" b="0" i="0"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de-CH" sz="1800" b="0" i="0" u="none" strike="noStrike" err="1">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of</a:t>
            </a:r>
            <a:r>
              <a:rPr lang="de-CH" sz="1800" b="0" i="0" u="none" strike="noStrike">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de-CH" sz="1800" b="0" i="0" u="none" strike="noStrike" err="1">
                <a:solidFill>
                  <a:srgbClr val="000000"/>
                </a:solidFill>
                <a:effectLst/>
                <a:latin typeface="Calibri Light" panose="020F0302020204030204" pitchFamily="34" charset="0"/>
                <a:ea typeface="Calibri Light" panose="020F0302020204030204" pitchFamily="34" charset="0"/>
                <a:cs typeface="Calibri Light" panose="020F0302020204030204" pitchFamily="34" charset="0"/>
              </a:rPr>
              <a:t>habitat</a:t>
            </a:r>
            <a:r>
              <a:rPr lang="de-CH" sz="180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 </a:t>
            </a:r>
            <a:r>
              <a:rPr lang="de-CH" sz="1800" err="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loss</a:t>
            </a:r>
            <a:r>
              <a:rPr lang="de-CH" sz="180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 </a:t>
            </a:r>
            <a:r>
              <a:rPr lang="de-CH" sz="1800" err="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can</a:t>
            </a:r>
            <a:r>
              <a:rPr lang="de-CH" sz="180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 </a:t>
            </a:r>
            <a:r>
              <a:rPr lang="de-CH" sz="1800" err="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be</a:t>
            </a:r>
            <a:r>
              <a:rPr lang="de-CH" sz="180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 </a:t>
            </a:r>
            <a:r>
              <a:rPr lang="de-CH" sz="1800" err="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analyzed</a:t>
            </a:r>
            <a:endParaRPr lang="de-CH" sz="18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Untertitel 2">
            <a:extLst>
              <a:ext uri="{FF2B5EF4-FFF2-40B4-BE49-F238E27FC236}">
                <a16:creationId xmlns:a16="http://schemas.microsoft.com/office/drawing/2014/main" id="{E4DC91D1-BBB0-7590-6360-F68E43F0126B}"/>
              </a:ext>
            </a:extLst>
          </p:cNvPr>
          <p:cNvSpPr>
            <a:spLocks noGrp="1"/>
          </p:cNvSpPr>
          <p:nvPr>
            <p:ph type="subTitle" idx="2"/>
          </p:nvPr>
        </p:nvSpPr>
        <p:spPr>
          <a:xfrm>
            <a:off x="1251267" y="4275504"/>
            <a:ext cx="6106000" cy="928800"/>
          </a:xfrm>
        </p:spPr>
        <p:txBody>
          <a:bodyPr/>
          <a:lstStyle/>
          <a:p>
            <a:pPr>
              <a:buFont typeface="Arial" panose="020B0604020202020204" pitchFamily="34" charset="0"/>
              <a:buChar char="•"/>
            </a:pPr>
            <a:r>
              <a:rPr lang="de-CH" sz="180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Long-Term Data Analysis</a:t>
            </a:r>
          </a:p>
          <a:p>
            <a:pPr>
              <a:buFont typeface="Arial" panose="020B0604020202020204" pitchFamily="34" charset="0"/>
              <a:buChar char="•"/>
            </a:pPr>
            <a:r>
              <a:rPr lang="de-CH" sz="1800" err="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Targeted</a:t>
            </a:r>
            <a:r>
              <a:rPr lang="de-CH" sz="180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 </a:t>
            </a:r>
            <a:r>
              <a:rPr lang="de-CH" sz="1800" err="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Conservation</a:t>
            </a:r>
            <a:endParaRPr lang="de-CH" sz="180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Untertitel 3">
            <a:extLst>
              <a:ext uri="{FF2B5EF4-FFF2-40B4-BE49-F238E27FC236}">
                <a16:creationId xmlns:a16="http://schemas.microsoft.com/office/drawing/2014/main" id="{C9D329CA-AEF5-D874-E9D3-B633E65D1198}"/>
              </a:ext>
            </a:extLst>
          </p:cNvPr>
          <p:cNvSpPr>
            <a:spLocks noGrp="1"/>
          </p:cNvSpPr>
          <p:nvPr>
            <p:ph type="subTitle" idx="3"/>
          </p:nvPr>
        </p:nvSpPr>
        <p:spPr>
          <a:xfrm>
            <a:off x="1251267" y="5585590"/>
            <a:ext cx="6106000" cy="928800"/>
          </a:xfrm>
        </p:spPr>
        <p:txBody>
          <a:bodyPr/>
          <a:lstStyle/>
          <a:p>
            <a:pPr>
              <a:buFont typeface="Arial" panose="020B0604020202020204" pitchFamily="34" charset="0"/>
              <a:buChar char="•"/>
            </a:pPr>
            <a:r>
              <a:rPr lang="de-CH" sz="1800" err="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Strengthened</a:t>
            </a:r>
            <a:r>
              <a:rPr lang="de-CH" sz="1800">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 </a:t>
            </a:r>
            <a:r>
              <a:rPr lang="de-CH" sz="1800" err="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Protection</a:t>
            </a:r>
            <a:endParaRPr lang="de-CH" sz="1800">
              <a:solidFill>
                <a:srgbClr val="000000"/>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Untertitel 4">
            <a:extLst>
              <a:ext uri="{FF2B5EF4-FFF2-40B4-BE49-F238E27FC236}">
                <a16:creationId xmlns:a16="http://schemas.microsoft.com/office/drawing/2014/main" id="{277D9599-A56F-4678-668D-9E1D807A136A}"/>
              </a:ext>
            </a:extLst>
          </p:cNvPr>
          <p:cNvSpPr>
            <a:spLocks noGrp="1"/>
          </p:cNvSpPr>
          <p:nvPr>
            <p:ph type="subTitle" idx="4"/>
          </p:nvPr>
        </p:nvSpPr>
        <p:spPr>
          <a:xfrm>
            <a:off x="1251267" y="2009006"/>
            <a:ext cx="4997133" cy="1002368"/>
          </a:xfrm>
        </p:spPr>
        <p:txBody>
          <a:bodyPr/>
          <a:lstStyle/>
          <a:p>
            <a:pPr marL="0" indent="0"/>
            <a:r>
              <a:rPr lang="de-CH">
                <a:latin typeface="Calibri" panose="020F0502020204030204" pitchFamily="34" charset="0"/>
                <a:ea typeface="Calibri" panose="020F0502020204030204" pitchFamily="34" charset="0"/>
                <a:cs typeface="Calibri" panose="020F0502020204030204" pitchFamily="34" charset="0"/>
              </a:rPr>
              <a:t>Large </a:t>
            </a:r>
            <a:r>
              <a:rPr lang="de-CH" err="1">
                <a:latin typeface="Calibri" panose="020F0502020204030204" pitchFamily="34" charset="0"/>
                <a:ea typeface="Calibri" panose="020F0502020204030204" pitchFamily="34" charset="0"/>
                <a:cs typeface="Calibri" panose="020F0502020204030204" pitchFamily="34" charset="0"/>
              </a:rPr>
              <a:t>datasets</a:t>
            </a:r>
            <a:r>
              <a:rPr lang="de-CH">
                <a:latin typeface="Calibri" panose="020F0502020204030204" pitchFamily="34" charset="0"/>
                <a:ea typeface="Calibri" panose="020F0502020204030204" pitchFamily="34" charset="0"/>
                <a:cs typeface="Calibri" panose="020F0502020204030204" pitchFamily="34" charset="0"/>
              </a:rPr>
              <a:t> </a:t>
            </a:r>
            <a:r>
              <a:rPr lang="de-CH" err="1">
                <a:latin typeface="Calibri" panose="020F0502020204030204" pitchFamily="34" charset="0"/>
                <a:ea typeface="Calibri" panose="020F0502020204030204" pitchFamily="34" charset="0"/>
                <a:cs typeface="Calibri" panose="020F0502020204030204" pitchFamily="34" charset="0"/>
              </a:rPr>
              <a:t>can</a:t>
            </a:r>
            <a:r>
              <a:rPr lang="de-CH">
                <a:latin typeface="Calibri" panose="020F0502020204030204" pitchFamily="34" charset="0"/>
                <a:ea typeface="Calibri" panose="020F0502020204030204" pitchFamily="34" charset="0"/>
                <a:cs typeface="Calibri" panose="020F0502020204030204" pitchFamily="34" charset="0"/>
              </a:rPr>
              <a:t> </a:t>
            </a:r>
            <a:r>
              <a:rPr lang="de-CH" err="1">
                <a:latin typeface="Calibri" panose="020F0502020204030204" pitchFamily="34" charset="0"/>
                <a:ea typeface="Calibri" panose="020F0502020204030204" pitchFamily="34" charset="0"/>
                <a:cs typeface="Calibri" panose="020F0502020204030204" pitchFamily="34" charset="0"/>
              </a:rPr>
              <a:t>be</a:t>
            </a:r>
            <a:r>
              <a:rPr lang="de-CH">
                <a:latin typeface="Calibri" panose="020F0502020204030204" pitchFamily="34" charset="0"/>
                <a:ea typeface="Calibri" panose="020F0502020204030204" pitchFamily="34" charset="0"/>
                <a:cs typeface="Calibri" panose="020F0502020204030204" pitchFamily="34" charset="0"/>
              </a:rPr>
              <a:t> </a:t>
            </a:r>
            <a:r>
              <a:rPr lang="de-CH" err="1">
                <a:latin typeface="Calibri" panose="020F0502020204030204" pitchFamily="34" charset="0"/>
                <a:ea typeface="Calibri" panose="020F0502020204030204" pitchFamily="34" charset="0"/>
                <a:cs typeface="Calibri" panose="020F0502020204030204" pitchFamily="34" charset="0"/>
              </a:rPr>
              <a:t>analyzed</a:t>
            </a:r>
            <a:r>
              <a:rPr lang="de-CH">
                <a:latin typeface="Calibri" panose="020F0502020204030204" pitchFamily="34" charset="0"/>
                <a:ea typeface="Calibri" panose="020F0502020204030204" pitchFamily="34" charset="0"/>
                <a:cs typeface="Calibri" panose="020F0502020204030204" pitchFamily="34" charset="0"/>
              </a:rPr>
              <a:t> </a:t>
            </a:r>
            <a:r>
              <a:rPr lang="de-CH" err="1">
                <a:latin typeface="Calibri" panose="020F0502020204030204" pitchFamily="34" charset="0"/>
                <a:ea typeface="Calibri" panose="020F0502020204030204" pitchFamily="34" charset="0"/>
                <a:cs typeface="Calibri" panose="020F0502020204030204" pitchFamily="34" charset="0"/>
              </a:rPr>
              <a:t>faster</a:t>
            </a:r>
            <a:r>
              <a:rPr lang="de-CH">
                <a:latin typeface="Calibri" panose="020F0502020204030204" pitchFamily="34" charset="0"/>
                <a:ea typeface="Calibri" panose="020F0502020204030204" pitchFamily="34" charset="0"/>
                <a:cs typeface="Calibri" panose="020F0502020204030204" pitchFamily="34" charset="0"/>
              </a:rPr>
              <a:t> and </a:t>
            </a:r>
            <a:r>
              <a:rPr lang="de-CH" err="1">
                <a:latin typeface="Calibri" panose="020F0502020204030204" pitchFamily="34" charset="0"/>
                <a:ea typeface="Calibri" panose="020F0502020204030204" pitchFamily="34" charset="0"/>
                <a:cs typeface="Calibri" panose="020F0502020204030204" pitchFamily="34" charset="0"/>
              </a:rPr>
              <a:t>more</a:t>
            </a:r>
            <a:r>
              <a:rPr lang="de-CH">
                <a:latin typeface="Calibri" panose="020F0502020204030204" pitchFamily="34" charset="0"/>
                <a:ea typeface="Calibri" panose="020F0502020204030204" pitchFamily="34" charset="0"/>
                <a:cs typeface="Calibri" panose="020F0502020204030204" pitchFamily="34" charset="0"/>
              </a:rPr>
              <a:t> </a:t>
            </a:r>
            <a:r>
              <a:rPr lang="de-CH" err="1">
                <a:latin typeface="Calibri" panose="020F0502020204030204" pitchFamily="34" charset="0"/>
                <a:ea typeface="Calibri" panose="020F0502020204030204" pitchFamily="34" charset="0"/>
                <a:cs typeface="Calibri" panose="020F0502020204030204" pitchFamily="34" charset="0"/>
              </a:rPr>
              <a:t>accurately</a:t>
            </a:r>
            <a:endParaRPr lang="de-CH">
              <a:latin typeface="Calibri" panose="020F0502020204030204" pitchFamily="34" charset="0"/>
              <a:ea typeface="Calibri" panose="020F0502020204030204" pitchFamily="34" charset="0"/>
              <a:cs typeface="Calibri" panose="020F0502020204030204" pitchFamily="34" charset="0"/>
            </a:endParaRPr>
          </a:p>
        </p:txBody>
      </p:sp>
      <p:sp>
        <p:nvSpPr>
          <p:cNvPr id="6" name="Untertitel 5">
            <a:extLst>
              <a:ext uri="{FF2B5EF4-FFF2-40B4-BE49-F238E27FC236}">
                <a16:creationId xmlns:a16="http://schemas.microsoft.com/office/drawing/2014/main" id="{D460F163-A6EA-7D4B-6FD6-1C84D0273B7B}"/>
              </a:ext>
            </a:extLst>
          </p:cNvPr>
          <p:cNvSpPr>
            <a:spLocks noGrp="1"/>
          </p:cNvSpPr>
          <p:nvPr>
            <p:ph type="subTitle" idx="5"/>
          </p:nvPr>
        </p:nvSpPr>
        <p:spPr>
          <a:xfrm>
            <a:off x="1251267" y="3882100"/>
            <a:ext cx="6106000" cy="511200"/>
          </a:xfrm>
        </p:spPr>
        <p:txBody>
          <a:bodyPr/>
          <a:lstStyle/>
          <a:p>
            <a:r>
              <a:rPr lang="de-CH" err="1">
                <a:latin typeface="Calibri" panose="020F0502020204030204" pitchFamily="34" charset="0"/>
                <a:ea typeface="Calibri" panose="020F0502020204030204" pitchFamily="34" charset="0"/>
                <a:cs typeface="Calibri" panose="020F0502020204030204" pitchFamily="34" charset="0"/>
              </a:rPr>
              <a:t>Adapting</a:t>
            </a:r>
            <a:r>
              <a:rPr lang="de-CH">
                <a:latin typeface="Calibri" panose="020F0502020204030204" pitchFamily="34" charset="0"/>
                <a:ea typeface="Calibri" panose="020F0502020204030204" pitchFamily="34" charset="0"/>
                <a:cs typeface="Calibri" panose="020F0502020204030204" pitchFamily="34" charset="0"/>
              </a:rPr>
              <a:t> </a:t>
            </a:r>
            <a:r>
              <a:rPr lang="de-CH" err="1">
                <a:latin typeface="Calibri" panose="020F0502020204030204" pitchFamily="34" charset="0"/>
                <a:ea typeface="Calibri" panose="020F0502020204030204" pitchFamily="34" charset="0"/>
                <a:cs typeface="Calibri" panose="020F0502020204030204" pitchFamily="34" charset="0"/>
              </a:rPr>
              <a:t>to</a:t>
            </a:r>
            <a:r>
              <a:rPr lang="de-CH">
                <a:latin typeface="Calibri" panose="020F0502020204030204" pitchFamily="34" charset="0"/>
                <a:ea typeface="Calibri" panose="020F0502020204030204" pitchFamily="34" charset="0"/>
                <a:cs typeface="Calibri" panose="020F0502020204030204" pitchFamily="34" charset="0"/>
              </a:rPr>
              <a:t> Climate Change</a:t>
            </a:r>
          </a:p>
        </p:txBody>
      </p:sp>
      <p:sp>
        <p:nvSpPr>
          <p:cNvPr id="7" name="Untertitel 6">
            <a:extLst>
              <a:ext uri="{FF2B5EF4-FFF2-40B4-BE49-F238E27FC236}">
                <a16:creationId xmlns:a16="http://schemas.microsoft.com/office/drawing/2014/main" id="{0D191B11-2A50-1F82-688A-4A7B1F164CA0}"/>
              </a:ext>
            </a:extLst>
          </p:cNvPr>
          <p:cNvSpPr>
            <a:spLocks noGrp="1"/>
          </p:cNvSpPr>
          <p:nvPr>
            <p:ph type="subTitle" idx="6"/>
          </p:nvPr>
        </p:nvSpPr>
        <p:spPr>
          <a:xfrm>
            <a:off x="1251267" y="5192852"/>
            <a:ext cx="6106000" cy="511200"/>
          </a:xfrm>
        </p:spPr>
        <p:txBody>
          <a:bodyPr/>
          <a:lstStyle/>
          <a:p>
            <a:r>
              <a:rPr lang="de-CH" err="1">
                <a:latin typeface="Calibri" panose="020F0502020204030204" pitchFamily="34" charset="0"/>
                <a:ea typeface="Calibri" panose="020F0502020204030204" pitchFamily="34" charset="0"/>
                <a:cs typeface="Calibri" panose="020F0502020204030204" pitchFamily="34" charset="0"/>
              </a:rPr>
              <a:t>Preventing</a:t>
            </a:r>
            <a:r>
              <a:rPr lang="de-CH">
                <a:latin typeface="Calibri" panose="020F0502020204030204" pitchFamily="34" charset="0"/>
                <a:ea typeface="Calibri" panose="020F0502020204030204" pitchFamily="34" charset="0"/>
                <a:cs typeface="Calibri" panose="020F0502020204030204" pitchFamily="34" charset="0"/>
              </a:rPr>
              <a:t> </a:t>
            </a:r>
            <a:r>
              <a:rPr lang="de-CH" err="1">
                <a:latin typeface="Calibri" panose="020F0502020204030204" pitchFamily="34" charset="0"/>
                <a:ea typeface="Calibri" panose="020F0502020204030204" pitchFamily="34" charset="0"/>
                <a:cs typeface="Calibri" panose="020F0502020204030204" pitchFamily="34" charset="0"/>
              </a:rPr>
              <a:t>Extinction</a:t>
            </a:r>
            <a:endParaRPr lang="de-CH">
              <a:latin typeface="Calibri" panose="020F0502020204030204" pitchFamily="34" charset="0"/>
              <a:ea typeface="Calibri" panose="020F0502020204030204" pitchFamily="34" charset="0"/>
              <a:cs typeface="Calibri" panose="020F0502020204030204" pitchFamily="34" charset="0"/>
            </a:endParaRPr>
          </a:p>
        </p:txBody>
      </p:sp>
      <p:pic>
        <p:nvPicPr>
          <p:cNvPr id="12" name="Bildplatzhalter 11" descr="Ein Bild, das Baum, draußen, Wald, Säugetier enthält.&#10;&#10;Automatisch generierte Beschreibung">
            <a:extLst>
              <a:ext uri="{FF2B5EF4-FFF2-40B4-BE49-F238E27FC236}">
                <a16:creationId xmlns:a16="http://schemas.microsoft.com/office/drawing/2014/main" id="{A9C166E8-80DE-0AD3-4A86-06A4C66CF03B}"/>
              </a:ext>
            </a:extLst>
          </p:cNvPr>
          <p:cNvPicPr>
            <a:picLocks noGrp="1" noChangeAspect="1"/>
          </p:cNvPicPr>
          <p:nvPr>
            <p:ph type="pic" idx="7"/>
          </p:nvPr>
        </p:nvPicPr>
        <p:blipFill>
          <a:blip r:embed="rId3">
            <a:extLst>
              <a:ext uri="{28A0092B-C50C-407E-A947-70E740481C1C}">
                <a14:useLocalDpi xmlns:a14="http://schemas.microsoft.com/office/drawing/2010/main" val="0"/>
              </a:ext>
            </a:extLst>
          </a:blip>
          <a:srcRect l="14735" t="7203" r="-1079" b="1649"/>
          <a:stretch/>
        </p:blipFill>
        <p:spPr>
          <a:xfrm>
            <a:off x="7689433" y="451467"/>
            <a:ext cx="7509600" cy="5955200"/>
          </a:xfrm>
        </p:spPr>
      </p:pic>
      <p:sp>
        <p:nvSpPr>
          <p:cNvPr id="9" name="Titel 8">
            <a:extLst>
              <a:ext uri="{FF2B5EF4-FFF2-40B4-BE49-F238E27FC236}">
                <a16:creationId xmlns:a16="http://schemas.microsoft.com/office/drawing/2014/main" id="{41F1F6A4-0B95-3FAE-7EC9-77D566C90364}"/>
              </a:ext>
            </a:extLst>
          </p:cNvPr>
          <p:cNvSpPr>
            <a:spLocks noGrp="1"/>
          </p:cNvSpPr>
          <p:nvPr>
            <p:ph type="title"/>
          </p:nvPr>
        </p:nvSpPr>
        <p:spPr>
          <a:xfrm>
            <a:off x="960000" y="719333"/>
            <a:ext cx="5948800" cy="763600"/>
          </a:xfrm>
        </p:spPr>
        <p:txBody>
          <a:bodyPr/>
          <a:lstStyle/>
          <a:p>
            <a:r>
              <a:rPr lang="de-CH" sz="3600" err="1">
                <a:latin typeface="Calibri" panose="020F0502020204030204" pitchFamily="34" charset="0"/>
                <a:cs typeface="Calibri" panose="020F0502020204030204" pitchFamily="34" charset="0"/>
              </a:rPr>
              <a:t>How</a:t>
            </a:r>
            <a:r>
              <a:rPr lang="de-CH" sz="3600">
                <a:latin typeface="Calibri" panose="020F0502020204030204" pitchFamily="34" charset="0"/>
                <a:cs typeface="Calibri" panose="020F0502020204030204" pitchFamily="34" charset="0"/>
              </a:rPr>
              <a:t> </a:t>
            </a:r>
            <a:r>
              <a:rPr lang="de-CH" sz="3600" err="1">
                <a:latin typeface="Calibri" panose="020F0502020204030204" pitchFamily="34" charset="0"/>
                <a:cs typeface="Calibri" panose="020F0502020204030204" pitchFamily="34" charset="0"/>
              </a:rPr>
              <a:t>our</a:t>
            </a:r>
            <a:r>
              <a:rPr lang="de-CH" sz="3600">
                <a:latin typeface="Calibri" panose="020F0502020204030204" pitchFamily="34" charset="0"/>
                <a:cs typeface="Calibri" panose="020F0502020204030204" pitchFamily="34" charset="0"/>
              </a:rPr>
              <a:t> </a:t>
            </a:r>
            <a:r>
              <a:rPr lang="de-CH" sz="3600" err="1">
                <a:latin typeface="Calibri" panose="020F0502020204030204" pitchFamily="34" charset="0"/>
                <a:cs typeface="Calibri" panose="020F0502020204030204" pitchFamily="34" charset="0"/>
              </a:rPr>
              <a:t>solution</a:t>
            </a:r>
            <a:r>
              <a:rPr lang="de-CH" sz="3600">
                <a:latin typeface="Calibri" panose="020F0502020204030204" pitchFamily="34" charset="0"/>
                <a:cs typeface="Calibri" panose="020F0502020204030204" pitchFamily="34" charset="0"/>
              </a:rPr>
              <a:t> </a:t>
            </a:r>
            <a:r>
              <a:rPr lang="de-CH" sz="3600" err="1">
                <a:latin typeface="Calibri" panose="020F0502020204030204" pitchFamily="34" charset="0"/>
                <a:cs typeface="Calibri" panose="020F0502020204030204" pitchFamily="34" charset="0"/>
              </a:rPr>
              <a:t>contributes</a:t>
            </a:r>
            <a:r>
              <a:rPr lang="de-CH" sz="3600">
                <a:latin typeface="Calibri" panose="020F0502020204030204" pitchFamily="34" charset="0"/>
                <a:cs typeface="Calibri" panose="020F0502020204030204" pitchFamily="34" charset="0"/>
              </a:rPr>
              <a:t> </a:t>
            </a:r>
            <a:r>
              <a:rPr lang="de-CH" sz="3600" err="1">
                <a:latin typeface="Calibri" panose="020F0502020204030204" pitchFamily="34" charset="0"/>
                <a:cs typeface="Calibri" panose="020F0502020204030204" pitchFamily="34" charset="0"/>
              </a:rPr>
              <a:t>to</a:t>
            </a:r>
            <a:r>
              <a:rPr lang="de-CH" sz="3600">
                <a:latin typeface="Calibri" panose="020F0502020204030204" pitchFamily="34" charset="0"/>
                <a:cs typeface="Calibri" panose="020F0502020204030204" pitchFamily="34" charset="0"/>
              </a:rPr>
              <a:t> </a:t>
            </a:r>
            <a:r>
              <a:rPr lang="de-CH" sz="3600" err="1">
                <a:latin typeface="Calibri" panose="020F0502020204030204" pitchFamily="34" charset="0"/>
                <a:cs typeface="Calibri" panose="020F0502020204030204" pitchFamily="34" charset="0"/>
              </a:rPr>
              <a:t>wildlife</a:t>
            </a:r>
            <a:r>
              <a:rPr lang="de-CH" sz="3600">
                <a:latin typeface="Calibri" panose="020F0502020204030204" pitchFamily="34" charset="0"/>
                <a:cs typeface="Calibri" panose="020F0502020204030204" pitchFamily="34" charset="0"/>
              </a:rPr>
              <a:t> </a:t>
            </a:r>
            <a:r>
              <a:rPr lang="de-CH" sz="3600" err="1">
                <a:latin typeface="Calibri" panose="020F0502020204030204" pitchFamily="34" charset="0"/>
                <a:cs typeface="Calibri" panose="020F0502020204030204" pitchFamily="34" charset="0"/>
              </a:rPr>
              <a:t>protection</a:t>
            </a:r>
            <a:endParaRPr lang="de-CH" sz="3600">
              <a:latin typeface="Calibri" panose="020F0502020204030204" pitchFamily="34" charset="0"/>
              <a:cs typeface="Calibri" panose="020F0502020204030204" pitchFamily="34" charset="0"/>
            </a:endParaRPr>
          </a:p>
        </p:txBody>
      </p:sp>
      <p:sp>
        <p:nvSpPr>
          <p:cNvPr id="8" name="Footer Placeholder 3">
            <a:extLst>
              <a:ext uri="{FF2B5EF4-FFF2-40B4-BE49-F238E27FC236}">
                <a16:creationId xmlns:a16="http://schemas.microsoft.com/office/drawing/2014/main" id="{18BE24C3-8F95-10B6-0718-DF061C739AD8}"/>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3861452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platzhalter 10">
            <a:extLst>
              <a:ext uri="{FF2B5EF4-FFF2-40B4-BE49-F238E27FC236}">
                <a16:creationId xmlns:a16="http://schemas.microsoft.com/office/drawing/2014/main" id="{1C747E27-D2E5-1A56-C42C-553D3FFED17D}"/>
              </a:ext>
            </a:extLst>
          </p:cNvPr>
          <p:cNvSpPr>
            <a:spLocks noGrp="1"/>
          </p:cNvSpPr>
          <p:nvPr>
            <p:ph type="body" idx="1"/>
          </p:nvPr>
        </p:nvSpPr>
        <p:spPr>
          <a:xfrm>
            <a:off x="960000" y="1482933"/>
            <a:ext cx="10272000" cy="3907600"/>
          </a:xfrm>
        </p:spPr>
        <p:txBody>
          <a:bodyPr/>
          <a:lstStyle/>
          <a:p>
            <a:pPr marL="608965" indent="-405765">
              <a:buFont typeface="Arial"/>
              <a:buChar char="•"/>
            </a:pPr>
            <a:r>
              <a:rPr lang="en-US" sz="2800">
                <a:latin typeface="Calibri Light"/>
                <a:ea typeface="Calibri Light" panose="020F0302020204030204" pitchFamily="34" charset="0"/>
                <a:cs typeface="Calibri Light"/>
              </a:rPr>
              <a:t>African Jungle: data transformation</a:t>
            </a:r>
            <a:endParaRPr lang="en-US">
              <a:latin typeface="Calibri Light"/>
              <a:cs typeface="Calibri Light"/>
            </a:endParaRPr>
          </a:p>
          <a:p>
            <a:pPr marL="608965" indent="-405765">
              <a:buFont typeface="Arial"/>
              <a:buChar char="•"/>
            </a:pPr>
            <a:r>
              <a:rPr lang="en-US" sz="2800">
                <a:latin typeface="Calibri Light"/>
                <a:ea typeface="Calibri Light" panose="020F0302020204030204" pitchFamily="34" charset="0"/>
                <a:cs typeface="Calibri Light"/>
              </a:rPr>
              <a:t>Data quality and data cleaning</a:t>
            </a:r>
            <a:endParaRPr lang="en-US" sz="2800">
              <a:latin typeface="Calibri Light" panose="020F0302020204030204" pitchFamily="34" charset="0"/>
              <a:ea typeface="Calibri Light" panose="020F0302020204030204" pitchFamily="34" charset="0"/>
              <a:cs typeface="Calibri Light"/>
            </a:endParaRPr>
          </a:p>
          <a:p>
            <a:pPr marL="1218565" lvl="1" indent="-457200">
              <a:buFont typeface="Courier New" panose="020B0604020202020204" pitchFamily="34" charset="0"/>
              <a:buChar char="o"/>
            </a:pPr>
            <a:r>
              <a:rPr lang="en-US" sz="2800">
                <a:latin typeface="Calibri Light"/>
                <a:ea typeface="Calibri Light" panose="020F0302020204030204" pitchFamily="34" charset="0"/>
                <a:cs typeface="Calibri Light"/>
              </a:rPr>
              <a:t>Too many pictures with no animal visible for the human eye</a:t>
            </a:r>
          </a:p>
          <a:p>
            <a:pPr marL="1218565" lvl="1" indent="-457200">
              <a:buFont typeface="Courier New" panose="020B0604020202020204" pitchFamily="34" charset="0"/>
              <a:buChar char="o"/>
            </a:pPr>
            <a:r>
              <a:rPr lang="en-US" sz="2800">
                <a:latin typeface="Calibri Light"/>
                <a:ea typeface="Calibri Light" panose="020F0302020204030204" pitchFamily="34" charset="0"/>
                <a:cs typeface="Calibri Light"/>
              </a:rPr>
              <a:t>No way to automatize the cleaning</a:t>
            </a:r>
          </a:p>
          <a:p>
            <a:pPr marL="1218565" lvl="1" indent="-457200">
              <a:buFont typeface="Courier New" panose="020B0604020202020204" pitchFamily="34" charset="0"/>
              <a:buChar char="o"/>
            </a:pPr>
            <a:r>
              <a:rPr lang="en-US" sz="2800">
                <a:latin typeface="Calibri Light"/>
                <a:ea typeface="Calibri Light" panose="020F0302020204030204" pitchFamily="34" charset="0"/>
                <a:cs typeface="Calibri Light"/>
              </a:rPr>
              <a:t>Unbalanced</a:t>
            </a:r>
            <a:endParaRPr lang="en-US" sz="2800">
              <a:latin typeface="Calibri Light"/>
              <a:ea typeface="Calibri Light" panose="020F0302020204030204" pitchFamily="34" charset="0"/>
              <a:cs typeface="Calibri Light" panose="020F0302020204030204" pitchFamily="34" charset="0"/>
            </a:endParaRPr>
          </a:p>
          <a:p>
            <a:pPr marL="608965" indent="-405765">
              <a:buFont typeface="Arial"/>
              <a:buChar char="•"/>
            </a:pPr>
            <a:endParaRPr lang="de-CH" sz="28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Titel 9">
            <a:extLst>
              <a:ext uri="{FF2B5EF4-FFF2-40B4-BE49-F238E27FC236}">
                <a16:creationId xmlns:a16="http://schemas.microsoft.com/office/drawing/2014/main" id="{805825EC-EA07-B49B-6392-34B82D07103A}"/>
              </a:ext>
            </a:extLst>
          </p:cNvPr>
          <p:cNvSpPr>
            <a:spLocks noGrp="1"/>
          </p:cNvSpPr>
          <p:nvPr>
            <p:ph type="title"/>
          </p:nvPr>
        </p:nvSpPr>
        <p:spPr/>
        <p:txBody>
          <a:bodyPr/>
          <a:lstStyle/>
          <a:p>
            <a:r>
              <a:rPr lang="de-CH" sz="3600">
                <a:latin typeface="Calibri" panose="020F0502020204030204" pitchFamily="34" charset="0"/>
                <a:ea typeface="Calibri" panose="020F0502020204030204" pitchFamily="34" charset="0"/>
                <a:cs typeface="Calibri" panose="020F0502020204030204" pitchFamily="34" charset="0"/>
              </a:rPr>
              <a:t>Old Dataset</a:t>
            </a:r>
          </a:p>
        </p:txBody>
      </p:sp>
      <p:sp>
        <p:nvSpPr>
          <p:cNvPr id="12" name="Footer Placeholder 3">
            <a:extLst>
              <a:ext uri="{FF2B5EF4-FFF2-40B4-BE49-F238E27FC236}">
                <a16:creationId xmlns:a16="http://schemas.microsoft.com/office/drawing/2014/main" id="{09B8DC36-6976-555E-22C8-8BD414BA750E}"/>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190921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descr="Ein Bild, das Baum, draußen, Wald, Natur enthält.&#10;&#10;Automatisch generierte Beschreibung">
            <a:extLst>
              <a:ext uri="{FF2B5EF4-FFF2-40B4-BE49-F238E27FC236}">
                <a16:creationId xmlns:a16="http://schemas.microsoft.com/office/drawing/2014/main" id="{11E91EEC-96D4-E04D-E29F-2D8D2C5B6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221" y="3587957"/>
            <a:ext cx="5040000" cy="2835000"/>
          </a:xfrm>
          <a:prstGeom prst="rect">
            <a:avLst/>
          </a:prstGeom>
        </p:spPr>
      </p:pic>
      <p:pic>
        <p:nvPicPr>
          <p:cNvPr id="5" name="Grafik 4" descr="Ein Bild, das Screenshot, Nebel, Schwarz, Grau enthält.&#10;&#10;Automatisch generierte Beschreibung">
            <a:extLst>
              <a:ext uri="{FF2B5EF4-FFF2-40B4-BE49-F238E27FC236}">
                <a16:creationId xmlns:a16="http://schemas.microsoft.com/office/drawing/2014/main" id="{D9CB5BB3-1DA7-0450-0A29-E32A4FD68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21" y="435044"/>
            <a:ext cx="5040000" cy="2835000"/>
          </a:xfrm>
          <a:prstGeom prst="rect">
            <a:avLst/>
          </a:prstGeom>
        </p:spPr>
      </p:pic>
      <p:sp>
        <p:nvSpPr>
          <p:cNvPr id="10" name="Rechteck 9">
            <a:extLst>
              <a:ext uri="{FF2B5EF4-FFF2-40B4-BE49-F238E27FC236}">
                <a16:creationId xmlns:a16="http://schemas.microsoft.com/office/drawing/2014/main" id="{E700AA73-D67F-86E2-0D39-11E27A2BC3DE}"/>
              </a:ext>
            </a:extLst>
          </p:cNvPr>
          <p:cNvSpPr/>
          <p:nvPr/>
        </p:nvSpPr>
        <p:spPr>
          <a:xfrm>
            <a:off x="455221" y="435044"/>
            <a:ext cx="2014847" cy="400110"/>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 name="TextBox 9">
            <a:extLst>
              <a:ext uri="{FF2B5EF4-FFF2-40B4-BE49-F238E27FC236}">
                <a16:creationId xmlns:a16="http://schemas.microsoft.com/office/drawing/2014/main" id="{60D4C883-FCD5-E142-ED56-687BBF3DFE68}"/>
              </a:ext>
            </a:extLst>
          </p:cNvPr>
          <p:cNvSpPr txBox="1"/>
          <p:nvPr/>
        </p:nvSpPr>
        <p:spPr>
          <a:xfrm>
            <a:off x="455219" y="435044"/>
            <a:ext cx="20148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Label: Antelope </a:t>
            </a:r>
          </a:p>
        </p:txBody>
      </p:sp>
      <p:sp>
        <p:nvSpPr>
          <p:cNvPr id="11" name="Rechteck 10">
            <a:extLst>
              <a:ext uri="{FF2B5EF4-FFF2-40B4-BE49-F238E27FC236}">
                <a16:creationId xmlns:a16="http://schemas.microsoft.com/office/drawing/2014/main" id="{A47DBAD9-4CC2-D037-12D4-30140FDBC77B}"/>
              </a:ext>
            </a:extLst>
          </p:cNvPr>
          <p:cNvSpPr/>
          <p:nvPr/>
        </p:nvSpPr>
        <p:spPr>
          <a:xfrm>
            <a:off x="455220" y="3587957"/>
            <a:ext cx="2014847" cy="400110"/>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TextBox 9">
            <a:extLst>
              <a:ext uri="{FF2B5EF4-FFF2-40B4-BE49-F238E27FC236}">
                <a16:creationId xmlns:a16="http://schemas.microsoft.com/office/drawing/2014/main" id="{7F589518-CD68-1F32-AAF5-BA3482B2FD50}"/>
              </a:ext>
            </a:extLst>
          </p:cNvPr>
          <p:cNvSpPr txBox="1"/>
          <p:nvPr/>
        </p:nvSpPr>
        <p:spPr>
          <a:xfrm>
            <a:off x="467096" y="3587957"/>
            <a:ext cx="20148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chemeClr val="bg1">
                    <a:lumMod val="10000"/>
                  </a:schemeClr>
                </a:solidFill>
                <a:latin typeface="Calibri Light" panose="020F0302020204030204" pitchFamily="34" charset="0"/>
                <a:ea typeface="Calibri Light" panose="020F0302020204030204" pitchFamily="34" charset="0"/>
                <a:cs typeface="Calibri Light" panose="020F0302020204030204" pitchFamily="34" charset="0"/>
              </a:rPr>
              <a:t>Label: Monkey </a:t>
            </a:r>
          </a:p>
        </p:txBody>
      </p:sp>
      <p:pic>
        <p:nvPicPr>
          <p:cNvPr id="16" name="Grafik 15" descr="Ein Bild, das Schwarzweiß, monochrome Fotografie, Schwarz, monochrom enthält.&#10;&#10;Automatisch generierte Beschreibung">
            <a:extLst>
              <a:ext uri="{FF2B5EF4-FFF2-40B4-BE49-F238E27FC236}">
                <a16:creationId xmlns:a16="http://schemas.microsoft.com/office/drawing/2014/main" id="{188D4312-3513-7FAC-C46C-879D6AE18C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4904" y="435044"/>
            <a:ext cx="5040000" cy="2703750"/>
          </a:xfrm>
          <a:prstGeom prst="rect">
            <a:avLst/>
          </a:prstGeom>
        </p:spPr>
      </p:pic>
      <p:sp>
        <p:nvSpPr>
          <p:cNvPr id="18" name="Rechteck 17">
            <a:extLst>
              <a:ext uri="{FF2B5EF4-FFF2-40B4-BE49-F238E27FC236}">
                <a16:creationId xmlns:a16="http://schemas.microsoft.com/office/drawing/2014/main" id="{634B3C4D-A1E2-11F2-C832-BE85239333DC}"/>
              </a:ext>
            </a:extLst>
          </p:cNvPr>
          <p:cNvSpPr/>
          <p:nvPr/>
        </p:nvSpPr>
        <p:spPr>
          <a:xfrm>
            <a:off x="6684904" y="435044"/>
            <a:ext cx="2014847" cy="400110"/>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TextBox 9">
            <a:extLst>
              <a:ext uri="{FF2B5EF4-FFF2-40B4-BE49-F238E27FC236}">
                <a16:creationId xmlns:a16="http://schemas.microsoft.com/office/drawing/2014/main" id="{091ADF50-299C-1FFD-38E1-FC5F742170F0}"/>
              </a:ext>
            </a:extLst>
          </p:cNvPr>
          <p:cNvSpPr txBox="1"/>
          <p:nvPr/>
        </p:nvSpPr>
        <p:spPr>
          <a:xfrm>
            <a:off x="6684903" y="435044"/>
            <a:ext cx="20148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Label: Leopard </a:t>
            </a:r>
          </a:p>
        </p:txBody>
      </p:sp>
      <p:pic>
        <p:nvPicPr>
          <p:cNvPr id="21" name="Grafik 20" descr="Ein Bild, das draußen, Baum, Dschungel, Wald enthält.&#10;&#10;Automatisch generierte Beschreibung">
            <a:extLst>
              <a:ext uri="{FF2B5EF4-FFF2-40B4-BE49-F238E27FC236}">
                <a16:creationId xmlns:a16="http://schemas.microsoft.com/office/drawing/2014/main" id="{473DAAA3-7374-062A-5F98-3FEB8AB412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904" y="3587957"/>
            <a:ext cx="5040000" cy="2638125"/>
          </a:xfrm>
          <a:prstGeom prst="rect">
            <a:avLst/>
          </a:prstGeom>
        </p:spPr>
      </p:pic>
      <p:sp>
        <p:nvSpPr>
          <p:cNvPr id="19" name="Rechteck 18">
            <a:extLst>
              <a:ext uri="{FF2B5EF4-FFF2-40B4-BE49-F238E27FC236}">
                <a16:creationId xmlns:a16="http://schemas.microsoft.com/office/drawing/2014/main" id="{0DE5531A-B2D1-9DAD-758A-7E72D1870A75}"/>
              </a:ext>
            </a:extLst>
          </p:cNvPr>
          <p:cNvSpPr/>
          <p:nvPr/>
        </p:nvSpPr>
        <p:spPr>
          <a:xfrm>
            <a:off x="6684901" y="3587957"/>
            <a:ext cx="2014847" cy="400110"/>
          </a:xfrm>
          <a:prstGeom prst="rect">
            <a:avLst/>
          </a:prstGeom>
          <a:solidFill>
            <a:srgbClr val="FFFFFF">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TextBox 9">
            <a:extLst>
              <a:ext uri="{FF2B5EF4-FFF2-40B4-BE49-F238E27FC236}">
                <a16:creationId xmlns:a16="http://schemas.microsoft.com/office/drawing/2014/main" id="{5DEC709B-5800-19FF-0CF1-4C3AFDC85A3D}"/>
              </a:ext>
            </a:extLst>
          </p:cNvPr>
          <p:cNvSpPr txBox="1"/>
          <p:nvPr/>
        </p:nvSpPr>
        <p:spPr>
          <a:xfrm>
            <a:off x="6684900" y="3587957"/>
            <a:ext cx="20148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000000"/>
                </a:solidFill>
                <a:latin typeface="Calibri Light" panose="020F0302020204030204" pitchFamily="34" charset="0"/>
                <a:ea typeface="Calibri Light" panose="020F0302020204030204" pitchFamily="34" charset="0"/>
                <a:cs typeface="Calibri Light" panose="020F0302020204030204" pitchFamily="34" charset="0"/>
              </a:rPr>
              <a:t>Label: Leopard </a:t>
            </a:r>
          </a:p>
        </p:txBody>
      </p:sp>
      <p:sp>
        <p:nvSpPr>
          <p:cNvPr id="23" name="Footer Placeholder 3">
            <a:extLst>
              <a:ext uri="{FF2B5EF4-FFF2-40B4-BE49-F238E27FC236}">
                <a16:creationId xmlns:a16="http://schemas.microsoft.com/office/drawing/2014/main" id="{B3265733-28C5-9A84-57F1-D0F15D848602}"/>
              </a:ext>
            </a:extLst>
          </p:cNvPr>
          <p:cNvSpPr txBox="1">
            <a:spLocks/>
          </p:cNvSpPr>
          <p:nvPr/>
        </p:nvSpPr>
        <p:spPr>
          <a:xfrm>
            <a:off x="4038600" y="6454033"/>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a:latin typeface="Calibri Light" panose="020F0302020204030204" pitchFamily="34" charset="0"/>
                <a:ea typeface="Calibri Light" panose="020F0302020204030204" pitchFamily="34" charset="0"/>
                <a:cs typeface="Calibri Light" panose="020F0302020204030204" pitchFamily="34" charset="0"/>
              </a:rPr>
              <a:t>DSPRO Group3 | Autumn 2024</a:t>
            </a:r>
          </a:p>
        </p:txBody>
      </p:sp>
    </p:spTree>
    <p:extLst>
      <p:ext uri="{BB962C8B-B14F-4D97-AF65-F5344CB8AC3E}">
        <p14:creationId xmlns:p14="http://schemas.microsoft.com/office/powerpoint/2010/main" val="299716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ivestock Management of Ruminant Animals Project Proposal by Slidesgo">
  <a:themeElements>
    <a:clrScheme name="Simple Light">
      <a:dk1>
        <a:srgbClr val="504532"/>
      </a:dk1>
      <a:lt1>
        <a:srgbClr val="E0E0DB"/>
      </a:lt1>
      <a:dk2>
        <a:srgbClr val="F5F4F4"/>
      </a:dk2>
      <a:lt2>
        <a:srgbClr val="FFFFFF"/>
      </a:lt2>
      <a:accent1>
        <a:srgbClr val="FFFFFF"/>
      </a:accent1>
      <a:accent2>
        <a:srgbClr val="FFFFFF"/>
      </a:accent2>
      <a:accent3>
        <a:srgbClr val="FFFFFF"/>
      </a:accent3>
      <a:accent4>
        <a:srgbClr val="FFFFFF"/>
      </a:accent4>
      <a:accent5>
        <a:srgbClr val="FFFFFF"/>
      </a:accent5>
      <a:accent6>
        <a:srgbClr val="FFFFFF"/>
      </a:accent6>
      <a:hlink>
        <a:srgbClr val="5045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1744</Words>
  <Application>Microsoft Office PowerPoint</Application>
  <PresentationFormat>Breitbild</PresentationFormat>
  <Paragraphs>211</Paragraphs>
  <Slides>17</Slides>
  <Notes>15</Notes>
  <HiddenSlides>1</HiddenSlides>
  <MMClips>0</MMClips>
  <ScaleCrop>false</ScaleCrop>
  <HeadingPairs>
    <vt:vector size="6" baseType="variant">
      <vt:variant>
        <vt:lpstr>Verwendete Schriftarten</vt:lpstr>
      </vt:variant>
      <vt:variant>
        <vt:i4>13</vt:i4>
      </vt:variant>
      <vt:variant>
        <vt:lpstr>Design</vt:lpstr>
      </vt:variant>
      <vt:variant>
        <vt:i4>1</vt:i4>
      </vt:variant>
      <vt:variant>
        <vt:lpstr>Folientitel</vt:lpstr>
      </vt:variant>
      <vt:variant>
        <vt:i4>17</vt:i4>
      </vt:variant>
    </vt:vector>
  </HeadingPairs>
  <TitlesOfParts>
    <vt:vector size="31" baseType="lpstr">
      <vt:lpstr>Aptos</vt:lpstr>
      <vt:lpstr>Arial</vt:lpstr>
      <vt:lpstr>Arial,Sans-Serif</vt:lpstr>
      <vt:lpstr>Calibri</vt:lpstr>
      <vt:lpstr>Calibri Light</vt:lpstr>
      <vt:lpstr>Courier New</vt:lpstr>
      <vt:lpstr>Dosis</vt:lpstr>
      <vt:lpstr>Dosis Light</vt:lpstr>
      <vt:lpstr>Lexend</vt:lpstr>
      <vt:lpstr>Lexend Medium</vt:lpstr>
      <vt:lpstr>Nunito Light</vt:lpstr>
      <vt:lpstr>ui-sans-serif</vt:lpstr>
      <vt:lpstr>-webkit-standard</vt:lpstr>
      <vt:lpstr>Livestock Management of Ruminant Animals Project Proposal by Slidesgo</vt:lpstr>
      <vt:lpstr>North-American  animal classification</vt:lpstr>
      <vt:lpstr>Introduction</vt:lpstr>
      <vt:lpstr>Risks for wild animals</vt:lpstr>
      <vt:lpstr>How to protect wild animals?</vt:lpstr>
      <vt:lpstr>Problems</vt:lpstr>
      <vt:lpstr>Our Solution</vt:lpstr>
      <vt:lpstr>How our solution contributes to wildlife protection</vt:lpstr>
      <vt:lpstr>Old Dataset</vt:lpstr>
      <vt:lpstr>PowerPoint-Präsentation</vt:lpstr>
      <vt:lpstr>New Dataset: North American wild animals</vt:lpstr>
      <vt:lpstr>Labels</vt:lpstr>
      <vt:lpstr>PowerPoint-Präsentation</vt:lpstr>
      <vt:lpstr>Models</vt:lpstr>
      <vt:lpstr>Models</vt:lpstr>
      <vt:lpstr>Next steps</vt:lpstr>
      <vt:lpstr>Thanks for your attention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Suter Michelle I.BSCAIML_F23.2201</cp:lastModifiedBy>
  <cp:revision>1</cp:revision>
  <dcterms:created xsi:type="dcterms:W3CDTF">2024-11-13T09:58:10Z</dcterms:created>
  <dcterms:modified xsi:type="dcterms:W3CDTF">2024-11-22T12:30:05Z</dcterms:modified>
</cp:coreProperties>
</file>